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ED54-4B19-4805-9DB2-DC6CEEAF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2DD15-C7D0-42A7-987E-203826A2F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9992-2BB6-459B-BD5B-BB8B7432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8E32-6870-421A-B752-DD05C5A4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AF6F-5CA2-4582-8248-D0B0B70F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50F4-CD0E-4C94-9FF1-86751739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A178E-1ED4-4ECB-B748-FF7B787CE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2FE2-86BA-4737-B0A5-35903737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715D-92A0-4278-BB13-AABB79CF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C033-74B3-490B-9931-AFA14E46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85754-FF79-465D-A53A-E358770B5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0BC44-7A32-4F53-936E-34E2CA009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4776-63C8-4833-8BB2-275AB5FF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6380C-F046-448A-99EC-CC3A9A6C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0188-9122-4EEA-8F71-0C8902BE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1734-E47C-4D08-9CBD-A6CDDEFB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37E2-8321-4A1B-937B-8120E1D5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620B2-14DC-4451-9EF2-BC8F1F61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3CEB-2C27-44FB-9D3E-7F645DA9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132D-5002-41CD-BBA3-58600991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038D-8E34-4455-AA29-2E9ACF69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95531-F8C3-49E2-B696-BF8ADE73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038B-4139-4B97-9A7A-98BE7AD2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9A3D-37BB-4772-A011-39E3A9BF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AE6D-69C5-4020-B928-E1B9311A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E84C-A253-4455-8B18-41595DC8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0E76-9750-4868-96ED-245DB9298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A7D29-CE55-4ACC-8F16-CDF7AB5D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52B27-344C-42F5-BC4B-195040AD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2DE1-C0EE-4D63-BB84-C4D9D2D2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C9BF-4987-4A76-ABBD-31F72B7F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E1EC-F77B-4975-9DAA-60DA6F77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1F0C-AB50-4E87-AFF8-5A282F1F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FA1B1-3C81-4F81-982C-4F46EED2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386E6-D682-477B-9208-B039D66F3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76983-F214-446D-A4B3-7E0A8795C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6412F-6C66-4E9C-8BA5-F27D2515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F70EF-792D-431B-9F46-2EA60B4D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65F16-FC82-4BAD-AFE8-D80C02F7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1B03-770E-44D9-98A1-D026093A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51835-C82C-473F-A402-552C2C4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4F336-E528-439C-9DD9-7466C59A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58D32-E5F3-4BED-B8A2-20869288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D9A81-D3EE-4C07-8B3F-1E341EAB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B9C73-CCEB-4261-B8D7-5EEF6FE4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43A71-22AD-498D-883C-C21BF701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5699-BF3C-4938-AA3F-542B90CA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7130-5BA9-438A-8180-69CB77B2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CBB2E-2266-4AA8-A49A-6DF577A05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55B9B-89E5-4FB0-AC59-2F82CA7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2D39-21C4-4860-BD14-4E3D44EF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9872-5E48-4B7D-B8D0-A6F0CE06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BB5B-1D3A-4864-8DEB-8E5B9997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DBFB4-62F7-4D7D-A7F9-7FDB89761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6F86-2089-4DE7-905B-B3AD73B0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D6318-79AE-4955-9B7C-AEDE763A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286EB-626C-4315-B0E6-A1FC8A18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CF0F-3F61-4E27-9F21-979C985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4D1BE-0514-4F3D-BD5A-7100E806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E265-034C-4DDC-815A-A8F061CB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C75F-E05E-47BE-91A1-2423CD4E2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7D02-F982-4790-8829-9FA7D33BC30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A643-0075-4D9B-B436-35BED446B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2F81-F1FD-4C6F-9C17-2C550C6B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D74E-3CBA-4C3A-930F-5559BDCF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codelabs/your-first-pwapp/?hl=es#anadir_meta_etiquetas_e_iconos_de_io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web-app-manifest" TargetMode="External"/><Relationship Id="rId2" Type="http://schemas.openxmlformats.org/officeDocument/2006/relationships/hyperlink" Target="https://developers.google.com/web/fundamentals/codelabs/your-first-pw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-manifest.firebaseapp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_u1f485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B1EA-210C-43AD-8731-75F689CC3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PWA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22609-6001-4FB3-A90D-A5212E176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Progressive</a:t>
            </a:r>
            <a:r>
              <a:rPr lang="es-AR" dirty="0"/>
              <a:t>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7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280C-8BCA-4510-92C3-F2D017241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21F6E-AD72-4EB3-952A-D84EBFAB6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https://developers.google.com/web/fundamentals/codelabs/your-first-pwapp/?hl=es#anadir_meta_etiquetas_e_iconos_de_ios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62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DE70-EAE0-495E-8385-761E17164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Offline y </a:t>
            </a:r>
            <a:r>
              <a:rPr lang="es-AR" dirty="0" err="1"/>
              <a:t>Service</a:t>
            </a:r>
            <a:r>
              <a:rPr lang="es-AR" dirty="0"/>
              <a:t> </a:t>
            </a:r>
            <a:r>
              <a:rPr lang="es-AR" dirty="0" err="1"/>
              <a:t>Worker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5E5E5C-131B-4317-A4EF-A7E817B22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6854-4B6E-4394-8C28-F4A74677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4EFF-4D81-4B39-ADDE-0B2F180A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No necesita instalación</a:t>
            </a:r>
          </a:p>
          <a:p>
            <a:r>
              <a:rPr lang="es-AR" dirty="0"/>
              <a:t>Puede funcionar offline</a:t>
            </a:r>
          </a:p>
          <a:p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con </a:t>
            </a:r>
            <a:r>
              <a:rPr lang="en-US" dirty="0" err="1"/>
              <a:t>menor</a:t>
            </a:r>
            <a:r>
              <a:rPr lang="en-US" dirty="0"/>
              <a:t> peso</a:t>
            </a:r>
          </a:p>
        </p:txBody>
      </p:sp>
    </p:spTree>
    <p:extLst>
      <p:ext uri="{BB962C8B-B14F-4D97-AF65-F5344CB8AC3E}">
        <p14:creationId xmlns:p14="http://schemas.microsoft.com/office/powerpoint/2010/main" val="232607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644-2A62-47AC-B06B-B1458B087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Chrome Dev Tools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8706EE-25A0-46CC-B817-52D54766E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Audits</a:t>
            </a:r>
            <a:r>
              <a:rPr lang="es-AR" dirty="0"/>
              <a:t> y </a:t>
            </a:r>
            <a:r>
              <a:rPr lang="es-AR" dirty="0" err="1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7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1F4D-4C48-4B92-BDB8-BA5B027D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PWA </a:t>
            </a:r>
            <a:r>
              <a:rPr lang="es-AR" dirty="0" err="1"/>
              <a:t>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0A4A-FE24-4075-899E-2191374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HTTPS</a:t>
            </a:r>
          </a:p>
          <a:p>
            <a:r>
              <a:rPr lang="es-AR" dirty="0"/>
              <a:t>Performance</a:t>
            </a:r>
          </a:p>
          <a:p>
            <a:r>
              <a:rPr lang="es-AR" dirty="0"/>
              <a:t>Mobile </a:t>
            </a:r>
            <a:r>
              <a:rPr lang="es-AR" dirty="0" err="1"/>
              <a:t>view</a:t>
            </a:r>
            <a:endParaRPr lang="es-AR" dirty="0"/>
          </a:p>
          <a:p>
            <a:r>
              <a:rPr lang="es-AR" dirty="0" err="1"/>
              <a:t>Manifest</a:t>
            </a:r>
            <a:endParaRPr lang="es-AR" dirty="0"/>
          </a:p>
          <a:p>
            <a:r>
              <a:rPr lang="es-AR" dirty="0"/>
              <a:t>Offline</a:t>
            </a:r>
          </a:p>
          <a:p>
            <a:pPr lvl="1"/>
            <a:r>
              <a:rPr lang="es-AR" dirty="0"/>
              <a:t>Contenido</a:t>
            </a:r>
          </a:p>
          <a:p>
            <a:pPr lvl="1"/>
            <a:r>
              <a:rPr lang="es-AR" dirty="0"/>
              <a:t>Branding</a:t>
            </a:r>
          </a:p>
          <a:p>
            <a:pPr lvl="1"/>
            <a:r>
              <a:rPr lang="es-AR" dirty="0"/>
              <a:t>Otro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1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F42A-1544-41D3-B5ED-600077D8C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HTTPS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79723-9C2E-4466-8FEB-0E30671B9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¡</a:t>
            </a:r>
            <a:r>
              <a:rPr lang="es-AR" dirty="0" err="1"/>
              <a:t>Netlify</a:t>
            </a:r>
            <a:r>
              <a:rPr lang="es-AR" dirty="0"/>
              <a:t> </a:t>
            </a:r>
            <a:r>
              <a:rPr lang="es-AR" i="1" dirty="0"/>
              <a:t>(y localhost)</a:t>
            </a:r>
            <a:r>
              <a:rPr lang="es-AR" dirty="0"/>
              <a:t> al rescate!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9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6FF-C9CB-4E47-A5A8-9D8C379E4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Performance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CE63-048D-478B-8A68-AC370B973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Lighthouse</a:t>
            </a:r>
            <a:r>
              <a:rPr lang="es-AR" dirty="0"/>
              <a:t>, intentar un mínimo de 70/100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9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C42-8F75-4FC6-A936-563D6A27E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Mobile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7FF2C-2F85-4F2B-B96F-8F3C68CAB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… Que se vea ok-ish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2ECA-8F8E-4859-95FD-E44D58D6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Manifest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FE387B-8A9E-4D28-9DE3-6E244F56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https://developers.google.com/web/fundamentals/codelabs/your-first-pwapp</a:t>
            </a:r>
            <a:endParaRPr lang="en-US" dirty="0"/>
          </a:p>
          <a:p>
            <a:r>
              <a:rPr lang="en-US" dirty="0">
                <a:hlinkClick r:id="rId3"/>
              </a:rPr>
              <a:t>https://developers.google.com/web/fundamentals/web-app-manifest</a:t>
            </a:r>
            <a:endParaRPr lang="en-US" dirty="0"/>
          </a:p>
          <a:p>
            <a:r>
              <a:rPr lang="en-US" dirty="0">
                <a:hlinkClick r:id="rId4"/>
              </a:rPr>
              <a:t>https://app-manifest.firebaseapp.com/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38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1C77-179F-4F29-A8FD-7FD89D6DE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Theme</a:t>
            </a:r>
            <a:r>
              <a:rPr lang="es-AR" dirty="0"/>
              <a:t> color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E5DD0-EDCD-4607-B74F-FCA24C5B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&lt;meta name="theme-color" content="#317EFB"&gt;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B38CF-DEC9-42B6-8CF1-F0E3CD84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80696" y="2793242"/>
            <a:ext cx="635758" cy="635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ED156-1D97-4C6C-8BA7-D36598F87EBF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Emoji_u1f485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493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PWA</vt:lpstr>
      <vt:lpstr>PWA</vt:lpstr>
      <vt:lpstr>Chrome Dev Tools</vt:lpstr>
      <vt:lpstr>PWA Checklist</vt:lpstr>
      <vt:lpstr>HTTPS</vt:lpstr>
      <vt:lpstr>Performance</vt:lpstr>
      <vt:lpstr>Mobile</vt:lpstr>
      <vt:lpstr>Manifest</vt:lpstr>
      <vt:lpstr>Theme color</vt:lpstr>
      <vt:lpstr>iOS</vt:lpstr>
      <vt:lpstr>Offline y Service Worker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</dc:title>
  <dc:creator>María Evangelina Ferreira</dc:creator>
  <cp:lastModifiedBy>María Evangelina Ferreira</cp:lastModifiedBy>
  <cp:revision>15</cp:revision>
  <dcterms:created xsi:type="dcterms:W3CDTF">2019-07-16T01:21:36Z</dcterms:created>
  <dcterms:modified xsi:type="dcterms:W3CDTF">2019-07-16T01:56:55Z</dcterms:modified>
</cp:coreProperties>
</file>