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56" r:id="rId7"/>
    <p:sldId id="257" r:id="rId8"/>
    <p:sldId id="265" r:id="rId9"/>
    <p:sldId id="266" r:id="rId10"/>
    <p:sldId id="271" r:id="rId11"/>
    <p:sldId id="272" r:id="rId12"/>
    <p:sldId id="270" r:id="rId13"/>
    <p:sldId id="273" r:id="rId14"/>
    <p:sldId id="267" r:id="rId15"/>
    <p:sldId id="280" r:id="rId16"/>
    <p:sldId id="277" r:id="rId17"/>
    <p:sldId id="278" r:id="rId18"/>
    <p:sldId id="282" r:id="rId19"/>
    <p:sldId id="283" r:id="rId20"/>
    <p:sldId id="284" r:id="rId21"/>
    <p:sldId id="274" r:id="rId22"/>
    <p:sldId id="285" r:id="rId23"/>
    <p:sldId id="275" r:id="rId24"/>
    <p:sldId id="286" r:id="rId25"/>
    <p:sldId id="268" r:id="rId26"/>
    <p:sldId id="269" r:id="rId27"/>
    <p:sldId id="259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CF3B-F322-44E1-A1B2-146C53E04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B96CF-0282-4DA1-BA2F-B3454F1D5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24A03-B080-4E3C-88F4-E32CBA73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E970-54D5-4524-AE1A-D8A29DE46F2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DD0D-EBDA-4C96-A721-6BE50917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0A3B-B9BD-4FF5-B400-75B755A4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031-9926-4B09-8459-1E166418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F07B-D014-40D0-BAD2-9B1BB2F7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BC8F9-F2DF-4C5A-B7DA-EE27CFA2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CFB6-C32F-46AD-A389-CA708C39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E970-54D5-4524-AE1A-D8A29DE46F2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33B58-44E7-4C3F-B08B-0363329A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3FEDF-D18D-4740-8A23-B0D082C1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031-9926-4B09-8459-1E166418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0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3E43E-2FBB-4A41-9D87-56B7F944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866B7-9351-4410-A140-340561453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AAD9-AFB7-4BC7-A97D-4F9AA310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E970-54D5-4524-AE1A-D8A29DE46F2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8A25-EC20-4DD9-9E78-499CCA43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781A-D816-4A95-8461-BA38DA15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031-9926-4B09-8459-1E166418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0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C29B-60DC-4BC1-9216-2CDE81A3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E62-62CD-4E3C-9543-3D9C1B1D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0BC52-B6CE-4073-A796-B115D37F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E970-54D5-4524-AE1A-D8A29DE46F2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9F29-9A40-4017-88D6-40036E29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6390-3DAD-4238-A58B-B375E0B2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031-9926-4B09-8459-1E166418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B7D6-AC5A-411A-AC3C-C4CB4817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31689-FD15-4E26-80B4-A2A8CDF58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669B-147D-4D5C-B7F9-2E1B5BAF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E970-54D5-4524-AE1A-D8A29DE46F2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522F-477E-420D-B85A-E5ED2646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F619-CA0E-4114-B203-48142CF3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031-9926-4B09-8459-1E166418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2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03B3-8A17-4FB4-8FA4-D1B116C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E106-4689-471B-BB13-4B94F176C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646C8-27F3-4388-9A94-0C9D0E39A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4787-7EE6-4774-93F3-0966C424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E970-54D5-4524-AE1A-D8A29DE46F2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D0AFC-0CCA-4E45-9AF2-0148867B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998A4-C6C8-45D7-B3F1-13F49DDE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031-9926-4B09-8459-1E166418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4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C833-EF03-41DC-BB13-F3E52737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3BFAA-5382-4104-8595-DF1D119A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EFA22-B818-4A01-AFCB-097D6141E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5EBCF-E901-45EB-9C02-EEFCC71FF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41CF6-2643-4031-A5BD-D7C3543D6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AA29A-695A-4001-9FDB-DF1F8C69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E970-54D5-4524-AE1A-D8A29DE46F2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B2639-D8D8-4992-BF45-45A210D0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836ED-9D21-43C7-8832-75DF6AED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031-9926-4B09-8459-1E166418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0486-5396-4BC9-AB37-852729D9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85117-4420-4B7E-9980-2696270D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E970-54D5-4524-AE1A-D8A29DE46F2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E327B-2AB0-448D-9608-331A84DC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48172-EA0E-4CD7-BDD6-0460917A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031-9926-4B09-8459-1E166418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14FCC-65F9-4882-8AAE-F866E6AF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E970-54D5-4524-AE1A-D8A29DE46F2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12AD8-4D74-44D1-A124-2D2E776E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81A33-1420-44CB-8AF0-2616508F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031-9926-4B09-8459-1E166418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0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92B7-C965-4A77-9A27-CD4FEEEC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C78A-7900-4A61-9751-79259E56D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E36D5-55C3-4865-BD70-10515D1DF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BD04C-7BDA-4CC4-A34D-9E361B96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E970-54D5-4524-AE1A-D8A29DE46F2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82090-F546-4E43-A465-00C6B5BD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CA9F-5568-4266-8C45-BE1A3EFE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031-9926-4B09-8459-1E166418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7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EBC5-334B-4F5E-923F-BABD6C7B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E0C5B-AA05-4D29-80D6-66F2EBB89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0133A-6D9A-4BB6-8158-EE3316BB0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36C25-2541-4E7E-8DE3-85FE75D5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E970-54D5-4524-AE1A-D8A29DE46F2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07ED-EB67-41C2-A21E-F8155596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C7023-2DEB-4266-8D3B-0B081E22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031-9926-4B09-8459-1E166418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4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4CE60-91B8-4C81-9BE2-24648DF6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E467-0C6B-4525-ABF4-35BEDD770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E56F-3BD3-4C6B-B866-10CBFB3B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E970-54D5-4524-AE1A-D8A29DE46F2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0F75-8E34-4D5A-A1EA-30C2BF2FB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F0B8-4407-440A-8D34-63E1E8DC3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A031-9926-4B09-8459-1E166418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wiki/build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apo.com/styleguide/" TargetMode="External"/><Relationship Id="rId2" Type="http://schemas.openxmlformats.org/officeDocument/2006/relationships/hyperlink" Target="https://airbnb.design/building-a-visual-langua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yleguide.auth0.com/#/componen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/new" TargetMode="External"/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quickstart#project-file-re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E2B1-6638-4959-8318-49BDCBA17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Componentes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F4A4-77EB-4D12-875B-2E3BC267C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“</a:t>
            </a:r>
            <a:r>
              <a:rPr lang="en-US" i="1" dirty="0"/>
              <a:t>Components are a reusable, design system-specific chunk of a page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47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E7BC-0791-4C78-AC0A-0E376893A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Estilos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1FA1-C001-40F5-B565-BFE3926A6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Generales y componentes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4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8032-8860-43B0-A502-ECA1A98D9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Assets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113E0-EAD1-4F8C-B274-1F2E7BF52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Imágenes y demás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8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999F-3B26-4466-98DA-437A48386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Crear componentes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04496-5B5D-4D16-8EB5-D4124516E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>
                <a:latin typeface="Consolas" panose="020B0609020204030204" pitchFamily="49" charset="0"/>
              </a:rPr>
              <a:t>ng </a:t>
            </a:r>
            <a:r>
              <a:rPr lang="es-AR" dirty="0" err="1">
                <a:latin typeface="Consolas" panose="020B0609020204030204" pitchFamily="49" charset="0"/>
              </a:rPr>
              <a:t>generate</a:t>
            </a:r>
            <a:r>
              <a:rPr lang="es-AR" dirty="0">
                <a:latin typeface="Consolas" panose="020B0609020204030204" pitchFamily="49" charset="0"/>
              </a:rPr>
              <a:t> </a:t>
            </a:r>
            <a:r>
              <a:rPr lang="es-AR" dirty="0" err="1">
                <a:latin typeface="Consolas" panose="020B0609020204030204" pitchFamily="49" charset="0"/>
              </a:rPr>
              <a:t>component</a:t>
            </a:r>
            <a:r>
              <a:rPr lang="es-AR" dirty="0">
                <a:latin typeface="Consolas" panose="020B0609020204030204" pitchFamily="49" charset="0"/>
              </a:rPr>
              <a:t> </a:t>
            </a:r>
            <a:r>
              <a:rPr lang="es-AR" i="1" dirty="0">
                <a:latin typeface="Consolas" panose="020B0609020204030204" pitchFamily="49" charset="0"/>
              </a:rPr>
              <a:t>nombre</a:t>
            </a:r>
          </a:p>
          <a:p>
            <a:r>
              <a:rPr lang="es-AR" dirty="0">
                <a:latin typeface="Consolas" panose="020B0609020204030204" pitchFamily="49" charset="0"/>
              </a:rPr>
              <a:t>&lt;app-</a:t>
            </a:r>
            <a:r>
              <a:rPr lang="es-AR" i="1" dirty="0">
                <a:latin typeface="Consolas" panose="020B0609020204030204" pitchFamily="49" charset="0"/>
              </a:rPr>
              <a:t>nombre</a:t>
            </a:r>
            <a:r>
              <a:rPr lang="es-AR">
                <a:latin typeface="Consolas" panose="020B0609020204030204" pitchFamily="49" charset="0"/>
              </a:rPr>
              <a:t>&gt;&lt;/app-</a:t>
            </a:r>
            <a:r>
              <a:rPr lang="es-AR" i="1">
                <a:latin typeface="Consolas" panose="020B0609020204030204" pitchFamily="49" charset="0"/>
              </a:rPr>
              <a:t>nombre</a:t>
            </a:r>
            <a:r>
              <a:rPr lang="es-AR"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9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9BA5-3382-4BA8-80C3-540FD67DC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Interpolación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04C66-B456-4883-8FAB-13C5BAC3A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>
                <a:latin typeface="Consolas" panose="020B0609020204030204" pitchFamily="49" charset="0"/>
              </a:rPr>
              <a:t>{{ }}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7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A16D-BBC6-4360-B78D-BB8F9BA7F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s-AR" dirty="0"/>
              <a:t>Pasando datos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FDB4C2-339D-4096-9CD5-D2428F0C3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@Input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6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3A47-812C-4D35-B96D-0AA7BC6F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Pasando datos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21E6E-E0EE-4D6F-A91E-CE81DF72A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Componente padre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713952-8E5D-4741-8604-B9EBE318E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dirty="0"/>
              <a:t>Componente hijo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C6E578-8C09-4F35-9371-EF661614360D}"/>
              </a:ext>
            </a:extLst>
          </p:cNvPr>
          <p:cNvSpPr/>
          <p:nvPr/>
        </p:nvSpPr>
        <p:spPr>
          <a:xfrm>
            <a:off x="836612" y="2794317"/>
            <a:ext cx="51577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CabeceraComponent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msj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Mensaje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externo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86DD9-995A-4F5F-AA90-230BA554F764}"/>
              </a:ext>
            </a:extLst>
          </p:cNvPr>
          <p:cNvSpPr/>
          <p:nvPr/>
        </p:nvSpPr>
        <p:spPr>
          <a:xfrm>
            <a:off x="744244" y="5114884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&lt;app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boton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msj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&gt;&lt;/app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boton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1EAAAD-6C6C-4805-A531-BCE58555F730}"/>
              </a:ext>
            </a:extLst>
          </p:cNvPr>
          <p:cNvSpPr/>
          <p:nvPr/>
        </p:nvSpPr>
        <p:spPr>
          <a:xfrm>
            <a:off x="6172200" y="2782669"/>
            <a:ext cx="4962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F2162D-A088-4501-B29B-C78B599B3F47}"/>
              </a:ext>
            </a:extLst>
          </p:cNvPr>
          <p:cNvCxnSpPr/>
          <p:nvPr/>
        </p:nvCxnSpPr>
        <p:spPr>
          <a:xfrm>
            <a:off x="962952" y="4766209"/>
            <a:ext cx="4398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2348D-690E-4DF7-8415-0372D8EE9058}"/>
              </a:ext>
            </a:extLst>
          </p:cNvPr>
          <p:cNvCxnSpPr/>
          <p:nvPr/>
        </p:nvCxnSpPr>
        <p:spPr>
          <a:xfrm>
            <a:off x="6226821" y="3649508"/>
            <a:ext cx="4758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4221DD-1C2F-44DF-AD3C-0090A3823DE7}"/>
              </a:ext>
            </a:extLst>
          </p:cNvPr>
          <p:cNvCxnSpPr/>
          <p:nvPr/>
        </p:nvCxnSpPr>
        <p:spPr>
          <a:xfrm>
            <a:off x="5818173" y="2176758"/>
            <a:ext cx="0" cy="424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7DA84-4378-4676-B931-56F13A9FDE5C}"/>
              </a:ext>
            </a:extLst>
          </p:cNvPr>
          <p:cNvSpPr/>
          <p:nvPr/>
        </p:nvSpPr>
        <p:spPr>
          <a:xfrm>
            <a:off x="6096000" y="3800406"/>
            <a:ext cx="48767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BotonComponent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@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A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C4C836-A448-40B4-A3C9-5818FDE4C66F}"/>
              </a:ext>
            </a:extLst>
          </p:cNvPr>
          <p:cNvCxnSpPr/>
          <p:nvPr/>
        </p:nvCxnSpPr>
        <p:spPr>
          <a:xfrm>
            <a:off x="6226821" y="5789851"/>
            <a:ext cx="469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4F68EBE-8E57-468D-82FD-3AB057138642}"/>
              </a:ext>
            </a:extLst>
          </p:cNvPr>
          <p:cNvSpPr/>
          <p:nvPr/>
        </p:nvSpPr>
        <p:spPr>
          <a:xfrm>
            <a:off x="6096000" y="5967304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{{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}}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3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6E78-47A2-4E8E-9C04-C95F1322C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Routing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6143F-D08E-4A1F-9B6F-70C65FD3F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Creando navegación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3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70FD-A9ED-45FF-9CDC-FA9B2AF4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4B05-C51C-4820-B127-D9D6F7D3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Los componentes no son páginas</a:t>
            </a:r>
          </a:p>
          <a:p>
            <a:pPr lvl="1"/>
            <a:r>
              <a:rPr lang="es-AR" dirty="0"/>
              <a:t>… ¡Pero bien que podrían serlo!</a:t>
            </a:r>
          </a:p>
          <a:p>
            <a:endParaRPr lang="es-AR" dirty="0"/>
          </a:p>
          <a:p>
            <a:r>
              <a:rPr lang="es-AR" dirty="0"/>
              <a:t>La configuración se hace en el módulo o en un archivo de </a:t>
            </a:r>
            <a:r>
              <a:rPr lang="es-AR" dirty="0" err="1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4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D74D-3CD1-4DD9-B4EF-36739A28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Routing</a:t>
            </a:r>
            <a:r>
              <a:rPr lang="es-AR" dirty="0"/>
              <a:t>, creando rutas en módulo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9AC13-795E-4B25-8DEA-0F9F3D882789}"/>
              </a:ext>
            </a:extLst>
          </p:cNvPr>
          <p:cNvSpPr/>
          <p:nvPr/>
        </p:nvSpPr>
        <p:spPr>
          <a:xfrm>
            <a:off x="838200" y="1603126"/>
            <a:ext cx="7860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RouterModule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'@angular/router'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54E2-8D06-484A-86C4-56E545552275}"/>
              </a:ext>
            </a:extLst>
          </p:cNvPr>
          <p:cNvSpPr/>
          <p:nvPr/>
        </p:nvSpPr>
        <p:spPr>
          <a:xfrm>
            <a:off x="838200" y="2453797"/>
            <a:ext cx="7860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appRoutes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quienes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QuienesComponent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contacto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ContactComponent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C9CC01-9978-4184-A653-DFB20C1D35D1}"/>
              </a:ext>
            </a:extLst>
          </p:cNvPr>
          <p:cNvSpPr/>
          <p:nvPr/>
        </p:nvSpPr>
        <p:spPr>
          <a:xfrm>
            <a:off x="838200" y="44351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RouterModule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forRoot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appRoutes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5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02DA-4ACE-4569-B857-1580A952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Routing</a:t>
            </a:r>
            <a:r>
              <a:rPr lang="es-AR" dirty="0"/>
              <a:t>, enlazando las páginas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0912B0-61AA-4DA4-AAE8-F0FA81409ECA}"/>
              </a:ext>
            </a:extLst>
          </p:cNvPr>
          <p:cNvSpPr/>
          <p:nvPr/>
        </p:nvSpPr>
        <p:spPr>
          <a:xfrm>
            <a:off x="838200" y="1933424"/>
            <a:ext cx="4110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s-AR" dirty="0" err="1">
                <a:solidFill>
                  <a:srgbClr val="00B050"/>
                </a:solidFill>
                <a:latin typeface="Consolas" panose="020B0609020204030204" pitchFamily="49" charset="0"/>
              </a:rPr>
              <a:t>AppComponent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&lt;router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-outlet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&gt;&lt;/router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-outlet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F137C-B25C-400E-9AA2-8DC694AFD0CE}"/>
              </a:ext>
            </a:extLst>
          </p:cNvPr>
          <p:cNvSpPr/>
          <p:nvPr/>
        </p:nvSpPr>
        <p:spPr>
          <a:xfrm>
            <a:off x="838200" y="377031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"/contacto"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Contacto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85CA48-B11D-4328-B1B1-330542671BB0}"/>
              </a:ext>
            </a:extLst>
          </p:cNvPr>
          <p:cNvCxnSpPr/>
          <p:nvPr/>
        </p:nvCxnSpPr>
        <p:spPr>
          <a:xfrm>
            <a:off x="869894" y="3131618"/>
            <a:ext cx="704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1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D763-55E5-41CF-981E-DDE4CC9F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Componentes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6F8-2E5B-452C-9539-649DC4AB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Crear nuevas páginas rápidamente</a:t>
            </a:r>
          </a:p>
          <a:p>
            <a:r>
              <a:rPr lang="es-AR" dirty="0" err="1"/>
              <a:t>On-boarding</a:t>
            </a:r>
            <a:r>
              <a:rPr lang="es-AR" dirty="0"/>
              <a:t> de un nuevo integrante a tu equipo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Los componentes:</a:t>
            </a:r>
          </a:p>
          <a:p>
            <a:pPr lvl="1"/>
            <a:r>
              <a:rPr lang="es-AR" dirty="0"/>
              <a:t>Tienen estados</a:t>
            </a:r>
          </a:p>
          <a:p>
            <a:pPr lvl="1"/>
            <a:r>
              <a:rPr lang="es-AR" dirty="0"/>
              <a:t>Son </a:t>
            </a:r>
            <a:r>
              <a:rPr lang="es-AR" dirty="0" err="1"/>
              <a:t>responsive</a:t>
            </a:r>
            <a:endParaRPr lang="es-AR" dirty="0"/>
          </a:p>
          <a:p>
            <a:pPr lvl="1"/>
            <a:r>
              <a:rPr lang="es-AR" dirty="0"/>
              <a:t>Pueden contener otros componentes</a:t>
            </a:r>
          </a:p>
          <a:p>
            <a:pPr lvl="1"/>
            <a:r>
              <a:rPr lang="es-AR" dirty="0"/>
              <a:t>Pueden tener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4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CF36-6CFE-4B3D-B368-27B6501F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Routing</a:t>
            </a:r>
            <a:r>
              <a:rPr lang="es-AR" dirty="0"/>
              <a:t> Home y 404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E42C3-5D44-4030-80E1-23F997C37451}"/>
              </a:ext>
            </a:extLst>
          </p:cNvPr>
          <p:cNvSpPr/>
          <p:nvPr/>
        </p:nvSpPr>
        <p:spPr>
          <a:xfrm>
            <a:off x="838200" y="1655797"/>
            <a:ext cx="10191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appRoutes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HomeComponent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contacto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ContactComponent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'**'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5C97-4ECE-4F07-9488-51AD9C0A9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Bucle </a:t>
            </a:r>
            <a:r>
              <a:rPr lang="es-AR" dirty="0" err="1"/>
              <a:t>for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59FA1-4309-4026-8791-250F3F346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*</a:t>
            </a:r>
            <a:r>
              <a:rPr lang="es-AR" dirty="0" err="1"/>
              <a:t>ngFor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122A-37CA-4661-A4F1-72AFF859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Bucle </a:t>
            </a:r>
            <a:r>
              <a:rPr lang="es-AR" dirty="0" err="1"/>
              <a:t>for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5B289-7F81-4C08-B85B-6BB71BA38E7D}"/>
              </a:ext>
            </a:extLst>
          </p:cNvPr>
          <p:cNvSpPr/>
          <p:nvPr/>
        </p:nvSpPr>
        <p:spPr>
          <a:xfrm>
            <a:off x="813746" y="2370700"/>
            <a:ext cx="7087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  &lt;li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"let numero of numeros"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    {{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}}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  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D3CC7-5D27-4229-9D98-2BEEE817900A}"/>
              </a:ext>
            </a:extLst>
          </p:cNvPr>
          <p:cNvSpPr/>
          <p:nvPr/>
        </p:nvSpPr>
        <p:spPr>
          <a:xfrm>
            <a:off x="838200" y="1690688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numeros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06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B3C7-CE9F-4D80-9E1F-828700300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Condicionales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13E17-A0B6-4A75-BFCC-3CB2C589E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*</a:t>
            </a:r>
            <a:r>
              <a:rPr lang="es-AR" dirty="0" err="1"/>
              <a:t>ngIf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16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8220-64C6-4BB2-93F6-A498A147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Condicionales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C5507-28AE-4DF5-B635-840BD8D6B4B5}"/>
              </a:ext>
            </a:extLst>
          </p:cNvPr>
          <p:cNvSpPr/>
          <p:nvPr/>
        </p:nvSpPr>
        <p:spPr>
          <a:xfrm>
            <a:off x="919794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"banner"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Hola!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Positivo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E9F5C7-4B06-413D-B28A-826EDDC06BA2}"/>
              </a:ext>
            </a:extLst>
          </p:cNvPr>
          <p:cNvCxnSpPr/>
          <p:nvPr/>
        </p:nvCxnSpPr>
        <p:spPr>
          <a:xfrm>
            <a:off x="1023642" y="3022375"/>
            <a:ext cx="877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92A176-AF83-4DDC-AC5E-744791136857}"/>
              </a:ext>
            </a:extLst>
          </p:cNvPr>
          <p:cNvSpPr/>
          <p:nvPr/>
        </p:nvSpPr>
        <p:spPr>
          <a:xfrm>
            <a:off x="883380" y="3558361"/>
            <a:ext cx="70953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"banner;else dato_false"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Hola! Positivo</a:t>
            </a:r>
          </a:p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&lt;ng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-template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dato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_false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Dato falso.</a:t>
            </a:r>
          </a:p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&lt;/ng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-template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3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4573-1F8B-4385-A25A-B1B713F80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¡A Producción!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87998-0E44-44A1-87C0-B7379FD19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Oh, 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57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0AA3-5971-4A2B-BF88-4494EB2B2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ng </a:t>
            </a:r>
            <a:r>
              <a:rPr lang="es-AR" dirty="0" err="1"/>
              <a:t>build</a:t>
            </a:r>
            <a:r>
              <a:rPr lang="es-AR" dirty="0"/>
              <a:t> --</a:t>
            </a:r>
            <a:r>
              <a:rPr lang="es-AR" dirty="0" err="1"/>
              <a:t>prod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6B223-3989-4784-9A5C-AF7B9CB7DC0F}"/>
              </a:ext>
            </a:extLst>
          </p:cNvPr>
          <p:cNvSpPr/>
          <p:nvPr/>
        </p:nvSpPr>
        <p:spPr>
          <a:xfrm>
            <a:off x="3683449" y="3822914"/>
            <a:ext cx="4825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https://github.com/angular/angular-cli/wiki/build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875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778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3D8B-047A-42D3-9073-93C5F8C51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Contentful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F9627-C0E5-4C02-B491-9927FABC4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Headless</a:t>
            </a:r>
            <a:r>
              <a:rPr lang="es-AR" dirty="0"/>
              <a:t> CMS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2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6913D1-CAA5-401D-AAB5-B7F4B3F9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66" y="0"/>
            <a:ext cx="6688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6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E2B1-6638-4959-8318-49BDCBA1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Componentes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F4A4-77EB-4D12-875B-2E3BC267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https://airbnb.design/building-a-visual-language/</a:t>
            </a:r>
            <a:endParaRPr lang="en-US" dirty="0"/>
          </a:p>
          <a:p>
            <a:r>
              <a:rPr lang="en-US" dirty="0">
                <a:hlinkClick r:id="rId3"/>
              </a:rPr>
              <a:t>https://xapo.com/styleguide/</a:t>
            </a:r>
            <a:endParaRPr lang="en-US" dirty="0"/>
          </a:p>
          <a:p>
            <a:r>
              <a:rPr lang="en-US" dirty="0">
                <a:hlinkClick r:id="rId4"/>
              </a:rPr>
              <a:t>https://styleguide.auth0.com/#/components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6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68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FC9F-CB67-408E-8918-850AB618F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0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7E177-AFC8-465B-A48B-666E613C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Angular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03666C-7C34-4C00-A515-910726E5F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Framework de JavaScript</a:t>
            </a:r>
          </a:p>
          <a:p>
            <a:r>
              <a:rPr lang="es-AR" dirty="0"/>
              <a:t>Creado por Google en 2010</a:t>
            </a:r>
          </a:p>
          <a:p>
            <a:r>
              <a:rPr lang="es-AR" dirty="0"/>
              <a:t>Antes se llamaba </a:t>
            </a:r>
            <a:r>
              <a:rPr lang="es-AR" dirty="0" err="1"/>
              <a:t>AngularJS</a:t>
            </a:r>
            <a:endParaRPr lang="es-AR" dirty="0"/>
          </a:p>
          <a:p>
            <a:r>
              <a:rPr lang="es-AR" dirty="0"/>
              <a:t>Y todos lo odiaban</a:t>
            </a:r>
          </a:p>
          <a:p>
            <a:r>
              <a:rPr lang="es-AR" dirty="0"/>
              <a:t>Hoy comparte su fama con </a:t>
            </a:r>
            <a:r>
              <a:rPr lang="es-AR" dirty="0" err="1"/>
              <a:t>React</a:t>
            </a:r>
            <a:r>
              <a:rPr lang="es-AR" dirty="0"/>
              <a:t> </a:t>
            </a:r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(Facebook)</a:t>
            </a:r>
          </a:p>
          <a:p>
            <a:r>
              <a:rPr lang="es-AR" dirty="0"/>
              <a:t>Trabaja con componentes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3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6E69-A00E-4652-BC89-10899932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Angular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A2BF-7598-49DA-A7BB-E36D9260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-g @angular/cli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ng new my-project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--style=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scss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--routing=true --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skipTests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=true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dirty="0">
                <a:latin typeface="Consolas" panose="020B0609020204030204" pitchFamily="49" charset="0"/>
              </a:rPr>
              <a:t>cd </a:t>
            </a:r>
            <a:r>
              <a:rPr lang="es-AR" dirty="0" err="1">
                <a:latin typeface="Consolas" panose="020B0609020204030204" pitchFamily="49" charset="0"/>
              </a:rPr>
              <a:t>my-project</a:t>
            </a:r>
            <a:endParaRPr lang="es-AR" dirty="0">
              <a:latin typeface="Consolas" panose="020B0609020204030204" pitchFamily="49" charset="0"/>
            </a:endParaRP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dirty="0">
                <a:latin typeface="Consolas" panose="020B0609020204030204" pitchFamily="49" charset="0"/>
              </a:rPr>
              <a:t>ng </a:t>
            </a:r>
            <a:r>
              <a:rPr lang="es-AR" dirty="0" err="1">
                <a:latin typeface="Consolas" panose="020B0609020204030204" pitchFamily="49" charset="0"/>
              </a:rPr>
              <a:t>serve</a:t>
            </a:r>
            <a:r>
              <a:rPr lang="es-AR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808E0-6EC6-460A-8AB5-81C9974F8308}"/>
              </a:ext>
            </a:extLst>
          </p:cNvPr>
          <p:cNvSpPr/>
          <p:nvPr/>
        </p:nvSpPr>
        <p:spPr>
          <a:xfrm>
            <a:off x="9130371" y="843240"/>
            <a:ext cx="2223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https://cli.angular.io/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0C0747-94EF-4CF4-B393-D40C1B724189}"/>
              </a:ext>
            </a:extLst>
          </p:cNvPr>
          <p:cNvSpPr/>
          <p:nvPr/>
        </p:nvSpPr>
        <p:spPr>
          <a:xfrm>
            <a:off x="8701279" y="1162843"/>
            <a:ext cx="2652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https://angular.io/cli/new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59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5A89-15A7-49C8-91BE-ECAB9504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Organización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4FC8-3997-4F5F-9EAB-F28DB5CF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index.html</a:t>
            </a:r>
          </a:p>
          <a:p>
            <a:r>
              <a:rPr lang="es-AR" dirty="0"/>
              <a:t>Módulos</a:t>
            </a:r>
          </a:p>
          <a:p>
            <a:r>
              <a:rPr lang="es-AR" dirty="0"/>
              <a:t>Componentes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ADF4A-C12B-4EED-8F2B-F9FE4F41A9AE}"/>
              </a:ext>
            </a:extLst>
          </p:cNvPr>
          <p:cNvSpPr/>
          <p:nvPr/>
        </p:nvSpPr>
        <p:spPr>
          <a:xfrm>
            <a:off x="6202106" y="843240"/>
            <a:ext cx="5335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https://angular.io/guide/quickstart#project-file-review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1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508</Words>
  <Application>Microsoft Office PowerPoint</Application>
  <PresentationFormat>Widescreen</PresentationFormat>
  <Paragraphs>118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Componentes</vt:lpstr>
      <vt:lpstr>Componentes</vt:lpstr>
      <vt:lpstr>PowerPoint Presentation</vt:lpstr>
      <vt:lpstr>Componentes</vt:lpstr>
      <vt:lpstr>PowerPoint Presentation</vt:lpstr>
      <vt:lpstr>Angular</vt:lpstr>
      <vt:lpstr>Angular</vt:lpstr>
      <vt:lpstr>Angular</vt:lpstr>
      <vt:lpstr>Organización</vt:lpstr>
      <vt:lpstr>Estilos</vt:lpstr>
      <vt:lpstr>Assets</vt:lpstr>
      <vt:lpstr>Crear componentes</vt:lpstr>
      <vt:lpstr>Interpolación</vt:lpstr>
      <vt:lpstr>Pasando datos</vt:lpstr>
      <vt:lpstr>Pasando datos</vt:lpstr>
      <vt:lpstr>Routing</vt:lpstr>
      <vt:lpstr>Routing</vt:lpstr>
      <vt:lpstr>Routing, creando rutas en módulo</vt:lpstr>
      <vt:lpstr>Routing, enlazando las páginas</vt:lpstr>
      <vt:lpstr>Routing Home y 404</vt:lpstr>
      <vt:lpstr>Bucle for</vt:lpstr>
      <vt:lpstr>Bucle for</vt:lpstr>
      <vt:lpstr>Condicionales</vt:lpstr>
      <vt:lpstr>Condicionales</vt:lpstr>
      <vt:lpstr>¡A Producción!</vt:lpstr>
      <vt:lpstr>ng build --prod</vt:lpstr>
      <vt:lpstr>PowerPoint Presentation</vt:lpstr>
      <vt:lpstr>Contentful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María Evangelina Ferreira</dc:creator>
  <cp:lastModifiedBy>María Evangelina Ferreira</cp:lastModifiedBy>
  <cp:revision>69</cp:revision>
  <dcterms:created xsi:type="dcterms:W3CDTF">2018-07-29T21:59:11Z</dcterms:created>
  <dcterms:modified xsi:type="dcterms:W3CDTF">2019-07-20T04:09:44Z</dcterms:modified>
</cp:coreProperties>
</file>