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9" r:id="rId4"/>
    <p:sldId id="257" r:id="rId5"/>
    <p:sldId id="263" r:id="rId6"/>
    <p:sldId id="258" r:id="rId7"/>
    <p:sldId id="264" r:id="rId8"/>
    <p:sldId id="267" r:id="rId9"/>
    <p:sldId id="268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0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50C17-D847-4050-910A-05AE9BD74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8060D-5ADF-4D1F-AA1F-98519735E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A2CDC-2E4B-4F65-ADAC-96F31AAC0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4535-3A61-40F5-AEE4-5903E64CB0B5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C74B5-A506-4BC7-B68A-8178015B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2414E-605D-4A1C-8473-E3EC59754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BF66-2DDE-4AA6-9679-6942F9FDE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9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1D21-7CC7-40BE-BF25-60EBA86E8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99893-6954-4566-9795-D49A1DC8A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D6A8B-89DC-46D7-BF93-4CD55DD6F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4535-3A61-40F5-AEE4-5903E64CB0B5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19C29-4C4F-4F86-BC5B-CD829F853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B3211-5E42-44F2-8990-C849FB70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BF66-2DDE-4AA6-9679-6942F9FDE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1CB9F0-6E7F-4752-8AE1-0D1B2B0C6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0001D-8F02-47A6-B5E3-306E1A12C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89595-620A-4783-9031-C70A2E5BE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4535-3A61-40F5-AEE4-5903E64CB0B5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44674-4DE0-46AA-950F-142B46CD3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712D3-8562-44A2-B02A-17C7E475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BF66-2DDE-4AA6-9679-6942F9FDE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9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8B7BA-AAAE-4C96-A9AF-0FA3A31EC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C9DA7-52F5-4E82-A1D2-4B94C4EAD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E3013-7B67-432A-89FB-D69708B3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4535-3A61-40F5-AEE4-5903E64CB0B5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AB927-C398-405D-B346-167B2B43B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2F676-25D0-4320-B43D-9C2E9617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BF66-2DDE-4AA6-9679-6942F9FDE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1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ACB9F-18C3-404C-94EA-45E24504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D3F26-10A0-41D6-AA59-C65026B34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E5E6E-BB9A-4239-8581-9B476B4FF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4535-3A61-40F5-AEE4-5903E64CB0B5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B784E-2D8F-4810-8DE5-48BE11B7C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F823-DA89-4EDE-A6EA-5F7C5672E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BF66-2DDE-4AA6-9679-6942F9FDE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8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A4A00-AEB5-4C1D-9264-EDDA13B31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24DC0-589A-4ADD-9F69-87CA47A6A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CACFC-19B7-4DD4-A8F1-6BFD75206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D0E7F-E84D-4423-A7E3-B86819C4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4535-3A61-40F5-AEE4-5903E64CB0B5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14BC5-5971-48E5-B8BB-D73DA65E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B1637-28AC-410D-B55D-B9EE6D10F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BF66-2DDE-4AA6-9679-6942F9FDE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9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68686-D8F3-41B0-B948-C82C2A0E3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98D5E-398F-4075-8DD9-59DF72143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8541-A686-4BD7-A859-868E52393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573FE9-790A-4526-8CD3-2C7FAFDC2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5DBD4E-B781-438C-B9DA-7C263D5C6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633A3D-4D09-49B5-9374-04698A77B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4535-3A61-40F5-AEE4-5903E64CB0B5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9BAF9-8197-4C7A-9C45-A6A59F9F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C06991-912D-4664-BDBB-317AB6CA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BF66-2DDE-4AA6-9679-6942F9FDE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9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AFCB4-752C-4C6B-BA09-CA60E575D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6EEED8-4D26-40AA-B09E-BA8BDE5A5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4535-3A61-40F5-AEE4-5903E64CB0B5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5CD79-2153-42F0-A91F-DCE638E8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4781B-1451-45F2-8CA3-A981B8CF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BF66-2DDE-4AA6-9679-6942F9FDE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6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4D77D5-4D9C-4955-935E-E000AAFB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4535-3A61-40F5-AEE4-5903E64CB0B5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561847-8DF6-4F8D-B88E-5BC5BA88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4F051-5CC8-4154-93C6-BC12E924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BF66-2DDE-4AA6-9679-6942F9FDE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1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DF52F-2962-42D0-BB2B-FF6B1DABD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8A4FE-751C-4200-A8F6-6E109F6A1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93BC1-FFE7-4349-B72D-9A869FF6B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FA026-FD7D-4345-9195-C45535A55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4535-3A61-40F5-AEE4-5903E64CB0B5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A3B86-8CA5-45F0-94A7-FF9EC55B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4D0BC-889E-4732-830A-BA90A466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BF66-2DDE-4AA6-9679-6942F9FDE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5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2E430-7540-4869-A948-D42E4DCF2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40CFD2-96B7-4CEB-9003-0EA7D4908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9131D-7ACD-4F23-9D4A-B1E34C48F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FBE8F-849E-4EE7-B603-1607409F7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4535-3A61-40F5-AEE4-5903E64CB0B5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66B7F-63FC-4B6A-8F7F-247A2CFA0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5A68C-BF8F-49E7-88AC-3694D6A3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BF66-2DDE-4AA6-9679-6942F9FDE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1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99F525-EB95-4106-ABA0-C4BC0344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6FDD7-6B2A-4C19-B431-6066EBCAE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A9463-1ABD-40DC-B65D-782771BEB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E4535-3A61-40F5-AEE4-5903E64CB0B5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62A60-A4BE-4A07-95ED-B3AD190EF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C5AC8-5BD4-4DCE-A0EA-F1C905259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ABF66-2DDE-4AA6-9679-6942F9FDE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0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s/docs/Web/JavaScript/Referencia/Sentencias/export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pescriptlang.org/docs/handbook/basic-type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2C103-1206-49F6-8455-62B22C516C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/>
              <a:t>TypeScript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4E6CB-5087-4241-B01F-02A5A10084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err="1"/>
              <a:t>Superset</a:t>
            </a:r>
            <a:r>
              <a:rPr lang="es-AR" dirty="0"/>
              <a:t> de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68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3DE4A8-8EF5-4CC2-AFC2-9784A89295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Módulos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1951A14-01AC-4D4B-86F9-EA15ACCD57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https://developer.mozilla.org/es/docs/Web/JavaScript/Referencia/Sentencias/export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1701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C4393-D58D-4F20-9518-1F07DDF1C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Exportar e importar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E3411D-72D1-4876-9582-8D9D5FD17046}"/>
              </a:ext>
            </a:extLst>
          </p:cNvPr>
          <p:cNvSpPr/>
          <p:nvPr/>
        </p:nvSpPr>
        <p:spPr>
          <a:xfrm>
            <a:off x="838200" y="1633391"/>
            <a:ext cx="80704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calculadora.ts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`El total es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suma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E4E152-6BE6-4827-BBEC-DA4B1E69ED84}"/>
              </a:ext>
            </a:extLst>
          </p:cNvPr>
          <p:cNvSpPr/>
          <p:nvPr/>
        </p:nvSpPr>
        <p:spPr>
          <a:xfrm>
            <a:off x="838200" y="430127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b="0" dirty="0">
                <a:solidFill>
                  <a:srgbClr val="007A37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s-AR" b="0" dirty="0" err="1">
                <a:solidFill>
                  <a:srgbClr val="007A37"/>
                </a:solidFill>
                <a:effectLst/>
                <a:latin typeface="Consolas" panose="020B0609020204030204" pitchFamily="49" charset="0"/>
              </a:rPr>
              <a:t>main.ts</a:t>
            </a:r>
            <a:endParaRPr lang="es-AR" b="0" dirty="0">
              <a:solidFill>
                <a:srgbClr val="007A37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sumar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calculadora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67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54B4B9-78DA-4C9E-A4D8-A909AE083C1E}"/>
              </a:ext>
            </a:extLst>
          </p:cNvPr>
          <p:cNvCxnSpPr>
            <a:cxnSpLocks/>
          </p:cNvCxnSpPr>
          <p:nvPr/>
        </p:nvCxnSpPr>
        <p:spPr>
          <a:xfrm>
            <a:off x="954860" y="3750658"/>
            <a:ext cx="6578825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11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8141-2799-441B-A48E-ECC2EDDAE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TypeScript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44E5C-0522-44D6-A1EC-6E4A6F44E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Creado en 2012</a:t>
            </a:r>
          </a:p>
          <a:p>
            <a:r>
              <a:rPr lang="es-AR" dirty="0"/>
              <a:t>Lo mantiene Microsoft</a:t>
            </a:r>
          </a:p>
          <a:p>
            <a:r>
              <a:rPr lang="es-AR" dirty="0"/>
              <a:t>Basado en Java, JavaScript y C++</a:t>
            </a:r>
          </a:p>
          <a:p>
            <a:r>
              <a:rPr lang="es-AR" dirty="0"/>
              <a:t>Necesita un compilador</a:t>
            </a:r>
          </a:p>
          <a:p>
            <a:r>
              <a:rPr lang="es-AR" dirty="0"/>
              <a:t>Se utiliza como base de Angular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900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8141-2799-441B-A48E-ECC2EDDAE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TypeScript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44E5C-0522-44D6-A1EC-6E4A6F44E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Creado en 2012</a:t>
            </a:r>
          </a:p>
          <a:p>
            <a:r>
              <a:rPr lang="es-AR" dirty="0"/>
              <a:t>Lo mantiene Microsoft</a:t>
            </a:r>
          </a:p>
          <a:p>
            <a:r>
              <a:rPr lang="es-AR" dirty="0"/>
              <a:t>Basado en Java, JavaScript y C++</a:t>
            </a:r>
          </a:p>
          <a:p>
            <a:r>
              <a:rPr lang="es-AR" dirty="0"/>
              <a:t>Necesita un compilador</a:t>
            </a:r>
          </a:p>
          <a:p>
            <a:r>
              <a:rPr lang="es-AR" dirty="0"/>
              <a:t>Se utiliza como base de Angular</a:t>
            </a:r>
          </a:p>
          <a:p>
            <a:r>
              <a:rPr lang="es-AR" dirty="0"/>
              <a:t>No es tan </a:t>
            </a:r>
            <a:r>
              <a:rPr lang="es-AR" dirty="0" err="1"/>
              <a:t>wow</a:t>
            </a:r>
            <a:r>
              <a:rPr lang="es-AR" dirty="0"/>
              <a:t> hoy como lo era en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02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9A52A-50F9-41C0-8602-BB04FAA81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Typescript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B0E54-3C40-4E17-99DD-5EFFF45A8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install -g typescript</a:t>
            </a:r>
          </a:p>
          <a:p>
            <a:pPr marL="0" indent="0">
              <a:buNone/>
            </a:pPr>
            <a:endParaRPr lang="es-A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tsc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archivo.ts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43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64ABD-5AEF-446C-99B4-3023310FB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Algunas cosas de </a:t>
            </a:r>
            <a:r>
              <a:rPr lang="es-AR" dirty="0" err="1"/>
              <a:t>TypeScript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987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3618-BE17-4E1E-A61F-AD77FCC5E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D177E-C13D-4C0E-9F0A-30B60EB3C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b="1" dirty="0" err="1"/>
              <a:t>String</a:t>
            </a:r>
            <a:endParaRPr lang="es-AR" b="1" dirty="0"/>
          </a:p>
          <a:p>
            <a:r>
              <a:rPr lang="es-AR" b="1" dirty="0" err="1"/>
              <a:t>Number</a:t>
            </a:r>
            <a:endParaRPr lang="es-AR" b="1" dirty="0"/>
          </a:p>
          <a:p>
            <a:r>
              <a:rPr lang="es-AR" b="1" dirty="0" err="1"/>
              <a:t>Boolean</a:t>
            </a:r>
            <a:endParaRPr lang="es-AR" b="1" dirty="0"/>
          </a:p>
          <a:p>
            <a:r>
              <a:rPr lang="es-AR" b="1" dirty="0"/>
              <a:t>Array</a:t>
            </a:r>
          </a:p>
          <a:p>
            <a:r>
              <a:rPr lang="es-AR" b="1" dirty="0" err="1"/>
              <a:t>Any</a:t>
            </a:r>
            <a:endParaRPr lang="es-AR" b="1" dirty="0"/>
          </a:p>
          <a:p>
            <a:r>
              <a:rPr lang="es-AR" b="1" dirty="0"/>
              <a:t>Otros</a:t>
            </a:r>
            <a:r>
              <a:rPr lang="es-AR" dirty="0"/>
              <a:t>: </a:t>
            </a:r>
            <a:r>
              <a:rPr lang="es-AR" dirty="0">
                <a:hlinkClick r:id="rId2"/>
              </a:rPr>
              <a:t>https://www.typescriptlang.org/docs/handbook/basic-types.html</a:t>
            </a:r>
            <a:r>
              <a:rPr lang="es-A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9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8A82-1EF7-40F7-815A-F470DD27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Funciones con </a:t>
            </a:r>
            <a:r>
              <a:rPr lang="es-AR" dirty="0" err="1"/>
              <a:t>type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BD1E2E-A229-4C6F-BD0F-0DF255794725}"/>
              </a:ext>
            </a:extLst>
          </p:cNvPr>
          <p:cNvSpPr/>
          <p:nvPr/>
        </p:nvSpPr>
        <p:spPr>
          <a:xfrm>
            <a:off x="838200" y="169068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saludar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`Hola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mundo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saludo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saludar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"Eva"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0514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C1DF8-4213-49AB-B484-DDB8E9A40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Parámetros opcionales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821F80-6319-41B4-A3F6-E0165E986217}"/>
              </a:ext>
            </a:extLst>
          </p:cNvPr>
          <p:cNvSpPr/>
          <p:nvPr/>
        </p:nvSpPr>
        <p:spPr>
          <a:xfrm>
            <a:off x="838200" y="1690688"/>
            <a:ext cx="863285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generarNombre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apellido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apellido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apellido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40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C1DF8-4213-49AB-B484-DDB8E9A40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Parámetros default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7C7310-E6F2-4575-B159-A6BDE1A67F07}"/>
              </a:ext>
            </a:extLst>
          </p:cNvPr>
          <p:cNvSpPr/>
          <p:nvPr/>
        </p:nvSpPr>
        <p:spPr>
          <a:xfrm>
            <a:off x="838200" y="1690688"/>
            <a:ext cx="110739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generarNombre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apellido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“Perez"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apellido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9684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220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TypeScript</vt:lpstr>
      <vt:lpstr>TypeScript</vt:lpstr>
      <vt:lpstr>TypeScript</vt:lpstr>
      <vt:lpstr>Typescript</vt:lpstr>
      <vt:lpstr>Algunas cosas de TypeScript</vt:lpstr>
      <vt:lpstr>Types</vt:lpstr>
      <vt:lpstr>Funciones con type</vt:lpstr>
      <vt:lpstr>Parámetros opcionales</vt:lpstr>
      <vt:lpstr>Parámetros default</vt:lpstr>
      <vt:lpstr>Módulos</vt:lpstr>
      <vt:lpstr>Exportar e importar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María Evangelina Ferreira</dc:creator>
  <cp:lastModifiedBy>María Evangelina Ferreira</cp:lastModifiedBy>
  <cp:revision>29</cp:revision>
  <dcterms:created xsi:type="dcterms:W3CDTF">2018-07-29T15:46:21Z</dcterms:created>
  <dcterms:modified xsi:type="dcterms:W3CDTF">2019-07-20T04:04:39Z</dcterms:modified>
</cp:coreProperties>
</file>