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40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5041-490F-4F07-89CB-A76ADFA33DF4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CA01-97FB-4A9C-A234-47465029EA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9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DCA01-97FB-4A9C-A234-47465029EA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B83DC61-4074-43E8-8FDA-79AC76E5C958}" type="datetimeFigureOut">
              <a:rPr lang="en-US" smtClean="0"/>
              <a:pPr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9E20E9-91B0-47AA-8C24-68FCA5D5C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Michael Fernald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Presentation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Sophomore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During sophomore year in IT 1 I learned how to use Network Notepad.</a:t>
            </a:r>
          </a:p>
          <a:p>
            <a:r>
              <a:rPr lang="en-US" dirty="0" smtClean="0"/>
              <a:t>As well I learned the basis of what makes up a computer and basic computer repair.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14540" t="20851" r="64817" b="7722"/>
          <a:stretch>
            <a:fillRect/>
          </a:stretch>
        </p:blipFill>
        <p:spPr bwMode="auto">
          <a:xfrm>
            <a:off x="4703349" y="1676400"/>
            <a:ext cx="391524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Junior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During junior year of the program we learned about networking as well as about servers and how they operate.</a:t>
            </a:r>
          </a:p>
          <a:p>
            <a:r>
              <a:rPr lang="en-US" dirty="0" smtClean="0"/>
              <a:t>We also learned how to use </a:t>
            </a:r>
            <a:r>
              <a:rPr lang="en-US" dirty="0" err="1" smtClean="0"/>
              <a:t>Ubuntu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5" name="Content Placeholder 4" descr="ubuntu-logo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752600"/>
            <a:ext cx="3205162" cy="369258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Senior year focused mainly on independent projects both in and outside of the class room. </a:t>
            </a:r>
          </a:p>
          <a:p>
            <a:r>
              <a:rPr lang="en-US" dirty="0" smtClean="0"/>
              <a:t>These involved the Square POS installed in the Café as well as the IT board displayed in the window to the classroom and the security </a:t>
            </a:r>
            <a:r>
              <a:rPr lang="en-US" smtClean="0"/>
              <a:t>camera system.</a:t>
            </a:r>
            <a:endParaRPr lang="en-US" dirty="0"/>
          </a:p>
        </p:txBody>
      </p:sp>
      <p:pic>
        <p:nvPicPr>
          <p:cNvPr id="5" name="Content Placeholder 4" descr="square.logo_.name_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56138" y="2013744"/>
            <a:ext cx="4038600" cy="4038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will be attending Guilford College in Greensboro, North Carolina. My hope is to obtain a Bachelor's degree in Information Technology Services with a minor in Cyber Security and Networking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college my plan is to </a:t>
            </a:r>
            <a:r>
              <a:rPr lang="en-US" dirty="0"/>
              <a:t>get a job within the I.T. industry and eventually become a Network Administrator or Network </a:t>
            </a:r>
            <a:r>
              <a:rPr lang="en-US" dirty="0" smtClean="0"/>
              <a:t>Architect.</a:t>
            </a:r>
            <a:endParaRPr lang="en-US" dirty="0"/>
          </a:p>
        </p:txBody>
      </p:sp>
      <p:pic>
        <p:nvPicPr>
          <p:cNvPr id="5" name="Content Placeholder 4" descr="thumbnail_defaul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00200"/>
            <a:ext cx="4038600" cy="4191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college am I going to?</a:t>
            </a:r>
          </a:p>
          <a:p>
            <a:endParaRPr lang="en-US" dirty="0"/>
          </a:p>
          <a:p>
            <a:r>
              <a:rPr lang="en-US" dirty="0" smtClean="0"/>
              <a:t>What was a project </a:t>
            </a:r>
            <a:r>
              <a:rPr lang="en-US" smtClean="0"/>
              <a:t>I worked 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i="1" dirty="0" smtClean="0"/>
              <a:t>Thank you for your time</a:t>
            </a:r>
            <a:endParaRPr 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1082</TotalTime>
  <Words>193</Words>
  <Application>Microsoft Office PowerPoint</Application>
  <PresentationFormat>On-screen Show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Michael Fernald</vt:lpstr>
      <vt:lpstr>Sophomore Year</vt:lpstr>
      <vt:lpstr>Junior Year</vt:lpstr>
      <vt:lpstr>Senior Year</vt:lpstr>
      <vt:lpstr>Future Plans</vt:lpstr>
      <vt:lpstr>Quiz</vt:lpstr>
      <vt:lpstr>Thank you for your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Michael Fernald</dc:title>
  <dc:creator>MICHAEL FERNALD</dc:creator>
  <cp:lastModifiedBy>IT Student</cp:lastModifiedBy>
  <cp:revision>16</cp:revision>
  <dcterms:created xsi:type="dcterms:W3CDTF">2016-05-22T17:03:01Z</dcterms:created>
  <dcterms:modified xsi:type="dcterms:W3CDTF">2016-05-23T17:18:13Z</dcterms:modified>
</cp:coreProperties>
</file>