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8" r:id="rId7"/>
    <p:sldId id="260" r:id="rId8"/>
    <p:sldId id="261" r:id="rId9"/>
    <p:sldId id="271" r:id="rId10"/>
    <p:sldId id="272" r:id="rId11"/>
    <p:sldId id="264" r:id="rId12"/>
    <p:sldId id="265" r:id="rId13"/>
    <p:sldId id="266" r:id="rId14"/>
    <p:sldId id="267" r:id="rId15"/>
    <p:sldId id="269" r:id="rId16"/>
    <p:sldId id="274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21-Jan-18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21-Jan-18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7849" y="1802920"/>
            <a:ext cx="10166052" cy="158627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rtificial intelligence – COMP 6065</a:t>
            </a:r>
            <a:br>
              <a:rPr lang="en-US" dirty="0" smtClean="0"/>
            </a:br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7849" y="3622107"/>
            <a:ext cx="8791575" cy="165576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	Mineral classifier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Michael </a:t>
            </a:r>
            <a:r>
              <a:rPr lang="en-US" dirty="0" err="1" smtClean="0">
                <a:solidFill>
                  <a:schemeClr val="tx1"/>
                </a:solidFill>
              </a:rPr>
              <a:t>fernanlie</a:t>
            </a:r>
            <a:r>
              <a:rPr lang="en-US" dirty="0" smtClean="0">
                <a:solidFill>
                  <a:schemeClr val="tx1"/>
                </a:solidFill>
              </a:rPr>
              <a:t> – 1901530133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steven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muliamin</a:t>
            </a:r>
            <a:r>
              <a:rPr lang="en-US" dirty="0" smtClean="0">
                <a:solidFill>
                  <a:schemeClr val="tx1"/>
                </a:solidFill>
              </a:rPr>
              <a:t> – 1901499280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19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9638"/>
            <a:ext cx="9905998" cy="1478570"/>
          </a:xfrm>
        </p:spPr>
        <p:txBody>
          <a:bodyPr/>
          <a:lstStyle/>
          <a:p>
            <a:r>
              <a:rPr lang="en-US" dirty="0" smtClean="0"/>
              <a:t>Project details -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each label (Amethyst, Gypsum, Bauxite, and Malachite): </a:t>
            </a:r>
          </a:p>
          <a:p>
            <a:r>
              <a:rPr lang="en-US" dirty="0" smtClean="0"/>
              <a:t>100 images for training </a:t>
            </a:r>
          </a:p>
          <a:p>
            <a:r>
              <a:rPr lang="en-US" dirty="0" smtClean="0"/>
              <a:t>10 images for testing</a:t>
            </a:r>
          </a:p>
        </p:txBody>
      </p:sp>
    </p:spTree>
    <p:extLst>
      <p:ext uri="{BB962C8B-B14F-4D97-AF65-F5344CB8AC3E}">
        <p14:creationId xmlns:p14="http://schemas.microsoft.com/office/powerpoint/2010/main" val="252442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running code – training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86" y="2097088"/>
            <a:ext cx="7839725" cy="3783868"/>
          </a:xfrm>
        </p:spPr>
      </p:pic>
    </p:spTree>
    <p:extLst>
      <p:ext uri="{BB962C8B-B14F-4D97-AF65-F5344CB8AC3E}">
        <p14:creationId xmlns:p14="http://schemas.microsoft.com/office/powerpoint/2010/main" val="339558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running code – training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29" y="1805520"/>
            <a:ext cx="5859859" cy="4425628"/>
          </a:xfrm>
        </p:spPr>
      </p:pic>
    </p:spTree>
    <p:extLst>
      <p:ext uri="{BB962C8B-B14F-4D97-AF65-F5344CB8AC3E}">
        <p14:creationId xmlns:p14="http://schemas.microsoft.com/office/powerpoint/2010/main" val="4008909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running code - testing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61" y="2950235"/>
            <a:ext cx="10115302" cy="1502365"/>
          </a:xfrm>
        </p:spPr>
      </p:pic>
    </p:spTree>
    <p:extLst>
      <p:ext uri="{BB962C8B-B14F-4D97-AF65-F5344CB8AC3E}">
        <p14:creationId xmlns:p14="http://schemas.microsoft.com/office/powerpoint/2010/main" val="32360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phase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03366"/>
              </p:ext>
            </p:extLst>
          </p:nvPr>
        </p:nvGraphicFramePr>
        <p:xfrm>
          <a:off x="1885351" y="2097088"/>
          <a:ext cx="4377426" cy="33815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8713"/>
                <a:gridCol w="2188713"/>
              </a:tblGrid>
              <a:tr h="676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Training Dataset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</a:tr>
              <a:tr h="676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95.02%</a:t>
                      </a:r>
                      <a:endParaRPr lang="en-US" dirty="0"/>
                    </a:p>
                  </a:txBody>
                  <a:tcPr anchor="ctr"/>
                </a:tc>
              </a:tr>
              <a:tr h="676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91.65%</a:t>
                      </a:r>
                      <a:endParaRPr lang="en-US" dirty="0"/>
                    </a:p>
                  </a:txBody>
                  <a:tcPr anchor="ctr"/>
                </a:tc>
              </a:tr>
              <a:tr h="676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87.64%</a:t>
                      </a:r>
                      <a:endParaRPr lang="en-US" dirty="0"/>
                    </a:p>
                  </a:txBody>
                  <a:tcPr anchor="ctr"/>
                </a:tc>
              </a:tr>
              <a:tr h="676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81.72%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16460" y="2527540"/>
            <a:ext cx="45809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training dataset, 100% is </a:t>
            </a:r>
          </a:p>
          <a:p>
            <a:r>
              <a:rPr lang="en-US" sz="2400" dirty="0" smtClean="0"/>
              <a:t>400 images, 100 images for each</a:t>
            </a:r>
          </a:p>
          <a:p>
            <a:r>
              <a:rPr lang="en-US" sz="2400" dirty="0" smtClean="0"/>
              <a:t>Label.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For Test Dataset, always 40 images.</a:t>
            </a:r>
          </a:p>
          <a:p>
            <a:r>
              <a:rPr lang="en-US" sz="2400" dirty="0" smtClean="0"/>
              <a:t>10 images for each label.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11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09" y="1740712"/>
            <a:ext cx="6260648" cy="4602578"/>
          </a:xfrm>
        </p:spPr>
      </p:pic>
    </p:spTree>
    <p:extLst>
      <p:ext uri="{BB962C8B-B14F-4D97-AF65-F5344CB8AC3E}">
        <p14:creationId xmlns:p14="http://schemas.microsoft.com/office/powerpoint/2010/main" val="27859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smtClean="0"/>
              <a:t>phase – Category Accuracy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46991"/>
              </p:ext>
            </p:extLst>
          </p:nvPr>
        </p:nvGraphicFramePr>
        <p:xfrm>
          <a:off x="1885351" y="2097088"/>
          <a:ext cx="4377426" cy="33815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8713"/>
                <a:gridCol w="2188713"/>
              </a:tblGrid>
              <a:tr h="676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Minerals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</a:tr>
              <a:tr h="676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Bauxite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94.45%</a:t>
                      </a:r>
                      <a:endParaRPr lang="en-US" dirty="0"/>
                    </a:p>
                  </a:txBody>
                  <a:tcPr anchor="ctr"/>
                </a:tc>
              </a:tr>
              <a:tr h="676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Gypsum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93.21%</a:t>
                      </a:r>
                      <a:endParaRPr lang="en-US" dirty="0"/>
                    </a:p>
                  </a:txBody>
                  <a:tcPr anchor="ctr"/>
                </a:tc>
              </a:tr>
              <a:tr h="676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Amethyst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95.63%</a:t>
                      </a:r>
                      <a:endParaRPr lang="en-US" dirty="0"/>
                    </a:p>
                  </a:txBody>
                  <a:tcPr anchor="ctr"/>
                </a:tc>
              </a:tr>
              <a:tr h="6763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Malachite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96.42%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25087" y="3079631"/>
            <a:ext cx="5165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accuracy of each category as 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hown on the table on the left is done on</a:t>
            </a:r>
          </a:p>
          <a:p>
            <a:r>
              <a:rPr lang="en-US" sz="2400" dirty="0" smtClean="0"/>
              <a:t>100% training dataset.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243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43" y="2249488"/>
            <a:ext cx="5666739" cy="3541712"/>
          </a:xfrm>
        </p:spPr>
      </p:pic>
    </p:spTree>
    <p:extLst>
      <p:ext uri="{BB962C8B-B14F-4D97-AF65-F5344CB8AC3E}">
        <p14:creationId xmlns:p14="http://schemas.microsoft.com/office/powerpoint/2010/main" val="387983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Minerals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Classifying minerals.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61" y="3219002"/>
            <a:ext cx="2977192" cy="2232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470" y="3178847"/>
            <a:ext cx="3533236" cy="22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0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Minerals classifier – tools and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</a:p>
          <a:p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err="1" smtClean="0"/>
              <a:t>Fatkun</a:t>
            </a:r>
            <a:endParaRPr lang="en-US" dirty="0" smtClean="0"/>
          </a:p>
          <a:p>
            <a:r>
              <a:rPr lang="en-US" dirty="0" smtClean="0"/>
              <a:t>Transfer Learning</a:t>
            </a:r>
          </a:p>
          <a:p>
            <a:r>
              <a:rPr lang="en-US" dirty="0"/>
              <a:t>CNN</a:t>
            </a:r>
          </a:p>
          <a:p>
            <a:r>
              <a:rPr lang="en-US" dirty="0"/>
              <a:t>Inception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3102" y="2536165"/>
            <a:ext cx="5940573" cy="2329133"/>
          </a:xfrm>
        </p:spPr>
        <p:txBody>
          <a:bodyPr/>
          <a:lstStyle/>
          <a:p>
            <a:r>
              <a:rPr lang="en-US" dirty="0" smtClean="0"/>
              <a:t>Container platform</a:t>
            </a:r>
          </a:p>
          <a:p>
            <a:r>
              <a:rPr lang="en-US" dirty="0" smtClean="0"/>
              <a:t>Provide a Linux or Windows VM for both </a:t>
            </a:r>
            <a:r>
              <a:rPr lang="en-US" dirty="0" err="1" smtClean="0"/>
              <a:t>MacOS</a:t>
            </a:r>
            <a:r>
              <a:rPr lang="en-US" dirty="0" smtClean="0"/>
              <a:t> and Windows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91" y="2274498"/>
            <a:ext cx="2461403" cy="24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669" y="2234242"/>
            <a:ext cx="4836392" cy="2812211"/>
          </a:xfrm>
        </p:spPr>
        <p:txBody>
          <a:bodyPr/>
          <a:lstStyle/>
          <a:p>
            <a:r>
              <a:rPr lang="en-US" dirty="0" smtClean="0"/>
              <a:t>An open source software library for various tasks, one of them including machine learning applications like neural network</a:t>
            </a:r>
          </a:p>
          <a:p>
            <a:r>
              <a:rPr lang="en-US" dirty="0" smtClean="0"/>
              <a:t>By Google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66" y="2310801"/>
            <a:ext cx="3352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0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fatkun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1" y="2266740"/>
            <a:ext cx="5361467" cy="277108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Chrome Extension to download images from google search page</a:t>
            </a:r>
          </a:p>
          <a:p>
            <a:r>
              <a:rPr lang="en-US" dirty="0" smtClean="0"/>
              <a:t>Our dataset is from google image </a:t>
            </a:r>
            <a:r>
              <a:rPr lang="en-US" dirty="0" smtClean="0"/>
              <a:t>search</a:t>
            </a:r>
          </a:p>
          <a:p>
            <a:r>
              <a:rPr lang="en-US" dirty="0" smtClean="0"/>
              <a:t>However, we still filter all the images that we are about to download to ensure of correct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58" y="2158475"/>
            <a:ext cx="4876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0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987238"/>
            <a:ext cx="9035882" cy="422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Inception -&gt; Transfer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38" y="1959663"/>
            <a:ext cx="9035882" cy="422387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605177" y="4330460"/>
            <a:ext cx="396816" cy="141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62538" y="4330460"/>
            <a:ext cx="396816" cy="141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37758" y="5814204"/>
            <a:ext cx="1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Edge Detection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5723" y="5814204"/>
            <a:ext cx="172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Shape Detection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19899" y="2949867"/>
            <a:ext cx="2191110" cy="23808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 –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120948" cy="5851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Amethyst		Gypsum		Bauxite			Malachite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5" y="3180081"/>
            <a:ext cx="2494103" cy="1940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70" y="3271522"/>
            <a:ext cx="2465492" cy="1849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894" y="3180081"/>
            <a:ext cx="2379028" cy="1916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766" y="3180081"/>
            <a:ext cx="2111445" cy="191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00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163</TotalTime>
  <Words>252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Circuit</vt:lpstr>
      <vt:lpstr>Artificial intelligence – COMP 6065 FINAL PROJECT</vt:lpstr>
      <vt:lpstr>Minerals classifier</vt:lpstr>
      <vt:lpstr>Minerals classifier – tools and strategy</vt:lpstr>
      <vt:lpstr>DOCKER</vt:lpstr>
      <vt:lpstr>TensorFlow</vt:lpstr>
      <vt:lpstr>fatkun</vt:lpstr>
      <vt:lpstr>Inception</vt:lpstr>
      <vt:lpstr>Inception -&gt; Transfer learning</vt:lpstr>
      <vt:lpstr>Project details – dataset</vt:lpstr>
      <vt:lpstr>Project details - dataset</vt:lpstr>
      <vt:lpstr>Example of running code – training 1</vt:lpstr>
      <vt:lpstr>Example of running code – training 2</vt:lpstr>
      <vt:lpstr>Example of running code - testing</vt:lpstr>
      <vt:lpstr>Testing phase</vt:lpstr>
      <vt:lpstr>Test results graph</vt:lpstr>
      <vt:lpstr>Testing phase – Category Accuracy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COMP 6065 FINAL PROJECT</dc:title>
  <dc:creator>Michael</dc:creator>
  <cp:lastModifiedBy>Michael</cp:lastModifiedBy>
  <cp:revision>11</cp:revision>
  <dcterms:created xsi:type="dcterms:W3CDTF">2018-01-17T22:42:22Z</dcterms:created>
  <dcterms:modified xsi:type="dcterms:W3CDTF">2018-01-21T13:43:05Z</dcterms:modified>
</cp:coreProperties>
</file>