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66" r:id="rId2"/>
    <p:sldId id="300" r:id="rId3"/>
    <p:sldId id="267" r:id="rId4"/>
    <p:sldId id="670" r:id="rId5"/>
    <p:sldId id="269" r:id="rId6"/>
    <p:sldId id="290" r:id="rId7"/>
    <p:sldId id="298" r:id="rId8"/>
    <p:sldId id="271" r:id="rId9"/>
    <p:sldId id="272" r:id="rId10"/>
    <p:sldId id="287" r:id="rId11"/>
    <p:sldId id="274" r:id="rId12"/>
    <p:sldId id="288" r:id="rId13"/>
    <p:sldId id="289" r:id="rId14"/>
    <p:sldId id="275" r:id="rId15"/>
    <p:sldId id="276" r:id="rId16"/>
    <p:sldId id="299" r:id="rId17"/>
    <p:sldId id="277" r:id="rId18"/>
    <p:sldId id="291" r:id="rId19"/>
    <p:sldId id="292" r:id="rId20"/>
    <p:sldId id="293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671" r:id="rId29"/>
    <p:sldId id="294" r:id="rId30"/>
    <p:sldId id="295" r:id="rId31"/>
    <p:sldId id="296" r:id="rId32"/>
    <p:sldId id="285" r:id="rId33"/>
    <p:sldId id="286" r:id="rId34"/>
    <p:sldId id="297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2A119-FFA1-4FF1-8016-9151E72A67B7}" v="1296" dt="2023-10-04T10:28:14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3" autoAdjust="0"/>
    <p:restoredTop sz="95884" autoAdjust="0"/>
  </p:normalViewPr>
  <p:slideViewPr>
    <p:cSldViewPr snapToGrid="0">
      <p:cViewPr varScale="1">
        <p:scale>
          <a:sx n="86" d="100"/>
          <a:sy n="86" d="100"/>
        </p:scale>
        <p:origin x="68" y="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lo Ferraro" userId="2cef1c66-efa9-433a-a383-b8a00fc4a726" providerId="ADAL" clId="{7AF2A119-FFA1-4FF1-8016-9151E72A67B7}"/>
    <pc:docChg chg="undo custSel addSld delSld modSld sldOrd">
      <pc:chgData name="Marcello Ferraro" userId="2cef1c66-efa9-433a-a383-b8a00fc4a726" providerId="ADAL" clId="{7AF2A119-FFA1-4FF1-8016-9151E72A67B7}" dt="2023-10-04T10:29:58.970" v="10794" actId="208"/>
      <pc:docMkLst>
        <pc:docMk/>
      </pc:docMkLst>
      <pc:sldChg chg="del">
        <pc:chgData name="Marcello Ferraro" userId="2cef1c66-efa9-433a-a383-b8a00fc4a726" providerId="ADAL" clId="{7AF2A119-FFA1-4FF1-8016-9151E72A67B7}" dt="2023-09-21T13:19:38.029" v="206" actId="2696"/>
        <pc:sldMkLst>
          <pc:docMk/>
          <pc:sldMk cId="2146478796" sldId="256"/>
        </pc:sldMkLst>
      </pc:sldChg>
      <pc:sldChg chg="addSp modSp mod">
        <pc:chgData name="Marcello Ferraro" userId="2cef1c66-efa9-433a-a383-b8a00fc4a726" providerId="ADAL" clId="{7AF2A119-FFA1-4FF1-8016-9151E72A67B7}" dt="2023-10-02T14:41:29.206" v="9399" actId="20577"/>
        <pc:sldMkLst>
          <pc:docMk/>
          <pc:sldMk cId="2980294405" sldId="266"/>
        </pc:sldMkLst>
        <pc:spChg chg="mod">
          <ac:chgData name="Marcello Ferraro" userId="2cef1c66-efa9-433a-a383-b8a00fc4a726" providerId="ADAL" clId="{7AF2A119-FFA1-4FF1-8016-9151E72A67B7}" dt="2023-09-27T14:50:31.855" v="7468" actId="20577"/>
          <ac:spMkLst>
            <pc:docMk/>
            <pc:sldMk cId="2980294405" sldId="266"/>
            <ac:spMk id="3" creationId="{06A03B5A-BB48-4307-88CB-F2F9C75507D4}"/>
          </ac:spMkLst>
        </pc:spChg>
        <pc:spChg chg="add mod">
          <ac:chgData name="Marcello Ferraro" userId="2cef1c66-efa9-433a-a383-b8a00fc4a726" providerId="ADAL" clId="{7AF2A119-FFA1-4FF1-8016-9151E72A67B7}" dt="2023-10-02T14:41:29.206" v="9399" actId="20577"/>
          <ac:spMkLst>
            <pc:docMk/>
            <pc:sldMk cId="2980294405" sldId="266"/>
            <ac:spMk id="5" creationId="{45FE90BE-B9C9-4A60-CFB2-E89B6BCC94CF}"/>
          </ac:spMkLst>
        </pc:spChg>
        <pc:spChg chg="mod">
          <ac:chgData name="Marcello Ferraro" userId="2cef1c66-efa9-433a-a383-b8a00fc4a726" providerId="ADAL" clId="{7AF2A119-FFA1-4FF1-8016-9151E72A67B7}" dt="2023-09-26T12:30:20.692" v="7451" actId="1076"/>
          <ac:spMkLst>
            <pc:docMk/>
            <pc:sldMk cId="2980294405" sldId="266"/>
            <ac:spMk id="12" creationId="{61E7A7B5-749B-49A9-9D01-C48F55641445}"/>
          </ac:spMkLst>
        </pc:spChg>
        <pc:spChg chg="mod">
          <ac:chgData name="Marcello Ferraro" userId="2cef1c66-efa9-433a-a383-b8a00fc4a726" providerId="ADAL" clId="{7AF2A119-FFA1-4FF1-8016-9151E72A67B7}" dt="2023-09-27T14:50:53.173" v="7491" actId="14100"/>
          <ac:spMkLst>
            <pc:docMk/>
            <pc:sldMk cId="2980294405" sldId="266"/>
            <ac:spMk id="14" creationId="{EF76BBB3-ADED-4F5F-BC7A-C6271862F288}"/>
          </ac:spMkLst>
        </pc:spChg>
        <pc:spChg chg="mod">
          <ac:chgData name="Marcello Ferraro" userId="2cef1c66-efa9-433a-a383-b8a00fc4a726" providerId="ADAL" clId="{7AF2A119-FFA1-4FF1-8016-9151E72A67B7}" dt="2023-09-21T13:56:34.270" v="707" actId="403"/>
          <ac:spMkLst>
            <pc:docMk/>
            <pc:sldMk cId="2980294405" sldId="266"/>
            <ac:spMk id="52" creationId="{00000000-0000-0000-0000-000000000000}"/>
          </ac:spMkLst>
        </pc:spChg>
      </pc:sldChg>
      <pc:sldChg chg="addSp delSp modSp new mod">
        <pc:chgData name="Marcello Ferraro" userId="2cef1c66-efa9-433a-a383-b8a00fc4a726" providerId="ADAL" clId="{7AF2A119-FFA1-4FF1-8016-9151E72A67B7}" dt="2023-10-03T16:05:42.718" v="9777" actId="20577"/>
        <pc:sldMkLst>
          <pc:docMk/>
          <pc:sldMk cId="3291212336" sldId="267"/>
        </pc:sldMkLst>
        <pc:spChg chg="mod">
          <ac:chgData name="Marcello Ferraro" userId="2cef1c66-efa9-433a-a383-b8a00fc4a726" providerId="ADAL" clId="{7AF2A119-FFA1-4FF1-8016-9151E72A67B7}" dt="2023-09-21T14:06:29.303" v="944" actId="57"/>
          <ac:spMkLst>
            <pc:docMk/>
            <pc:sldMk cId="3291212336" sldId="267"/>
            <ac:spMk id="2" creationId="{E4888A9B-7CC6-595C-46DA-37CD92C41AB5}"/>
          </ac:spMkLst>
        </pc:spChg>
        <pc:spChg chg="add mod">
          <ac:chgData name="Marcello Ferraro" userId="2cef1c66-efa9-433a-a383-b8a00fc4a726" providerId="ADAL" clId="{7AF2A119-FFA1-4FF1-8016-9151E72A67B7}" dt="2023-09-21T13:29:50.186" v="232" actId="1076"/>
          <ac:spMkLst>
            <pc:docMk/>
            <pc:sldMk cId="3291212336" sldId="267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1T13:34:29.608" v="285"/>
          <ac:spMkLst>
            <pc:docMk/>
            <pc:sldMk cId="3291212336" sldId="267"/>
            <ac:spMk id="6" creationId="{40FA6077-246D-9D04-FFF8-892E0170E8A9}"/>
          </ac:spMkLst>
        </pc:spChg>
        <pc:spChg chg="add del">
          <ac:chgData name="Marcello Ferraro" userId="2cef1c66-efa9-433a-a383-b8a00fc4a726" providerId="ADAL" clId="{7AF2A119-FFA1-4FF1-8016-9151E72A67B7}" dt="2023-09-21T13:34:36.637" v="287" actId="22"/>
          <ac:spMkLst>
            <pc:docMk/>
            <pc:sldMk cId="3291212336" sldId="267"/>
            <ac:spMk id="8" creationId="{A0AD71A4-A6B6-721A-EA74-6C8454B38BA4}"/>
          </ac:spMkLst>
        </pc:spChg>
        <pc:spChg chg="add mod">
          <ac:chgData name="Marcello Ferraro" userId="2cef1c66-efa9-433a-a383-b8a00fc4a726" providerId="ADAL" clId="{7AF2A119-FFA1-4FF1-8016-9151E72A67B7}" dt="2023-10-02T11:37:31.175" v="9116" actId="1076"/>
          <ac:spMkLst>
            <pc:docMk/>
            <pc:sldMk cId="3291212336" sldId="267"/>
            <ac:spMk id="9" creationId="{7D0B3DF3-F575-7F9D-D492-BC8D3FBB5451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11" creationId="{F9947DC6-76A5-0D68-FF60-3B11BA66795A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17" creationId="{D249A93B-0BA4-9450-BE76-C43F9CA6C320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20" creationId="{EC2B5624-EEB0-99C8-C781-DE79C9817D89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22" creationId="{BAFA8C14-1E24-E870-80D4-87906A1A58F6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24" creationId="{1EF26AB2-14CD-25A4-895B-E4A3C78B494A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26" creationId="{A5237251-BEC5-8007-DDC7-DD2DC5AB709E}"/>
          </ac:spMkLst>
        </pc:spChg>
        <pc:spChg chg="add mod">
          <ac:chgData name="Marcello Ferraro" userId="2cef1c66-efa9-433a-a383-b8a00fc4a726" providerId="ADAL" clId="{7AF2A119-FFA1-4FF1-8016-9151E72A67B7}" dt="2023-09-29T12:57:29.622" v="8938" actId="207"/>
          <ac:spMkLst>
            <pc:docMk/>
            <pc:sldMk cId="3291212336" sldId="267"/>
            <ac:spMk id="34" creationId="{72E3629C-BB47-11BF-AA3C-297DDE3ACE0A}"/>
          </ac:spMkLst>
        </pc:spChg>
        <pc:spChg chg="add del">
          <ac:chgData name="Marcello Ferraro" userId="2cef1c66-efa9-433a-a383-b8a00fc4a726" providerId="ADAL" clId="{7AF2A119-FFA1-4FF1-8016-9151E72A67B7}" dt="2023-09-21T13:58:06.705" v="710" actId="22"/>
          <ac:spMkLst>
            <pc:docMk/>
            <pc:sldMk cId="3291212336" sldId="267"/>
            <ac:spMk id="36" creationId="{B4C434D4-B7DF-537E-B973-1575A2063AD6}"/>
          </ac:spMkLst>
        </pc:spChg>
        <pc:spChg chg="add del">
          <ac:chgData name="Marcello Ferraro" userId="2cef1c66-efa9-433a-a383-b8a00fc4a726" providerId="ADAL" clId="{7AF2A119-FFA1-4FF1-8016-9151E72A67B7}" dt="2023-09-21T13:58:07.446" v="712" actId="22"/>
          <ac:spMkLst>
            <pc:docMk/>
            <pc:sldMk cId="3291212336" sldId="267"/>
            <ac:spMk id="38" creationId="{3DC17B36-7662-F890-DF16-8EA08A9F2C46}"/>
          </ac:spMkLst>
        </pc:spChg>
        <pc:spChg chg="add mod">
          <ac:chgData name="Marcello Ferraro" userId="2cef1c66-efa9-433a-a383-b8a00fc4a726" providerId="ADAL" clId="{7AF2A119-FFA1-4FF1-8016-9151E72A67B7}" dt="2023-10-03T16:05:42.718" v="9777" actId="20577"/>
          <ac:spMkLst>
            <pc:docMk/>
            <pc:sldMk cId="3291212336" sldId="267"/>
            <ac:spMk id="40" creationId="{F56611F0-FA22-5E38-9BAA-341FA9E89D90}"/>
          </ac:spMkLst>
        </pc:spChg>
        <pc:spChg chg="add del mod">
          <ac:chgData name="Marcello Ferraro" userId="2cef1c66-efa9-433a-a383-b8a00fc4a726" providerId="ADAL" clId="{7AF2A119-FFA1-4FF1-8016-9151E72A67B7}" dt="2023-09-21T14:03:45.524" v="926" actId="478"/>
          <ac:spMkLst>
            <pc:docMk/>
            <pc:sldMk cId="3291212336" sldId="267"/>
            <ac:spMk id="42" creationId="{D7199E57-1F4A-4E69-F31D-2CC3715A5F48}"/>
          </ac:spMkLst>
        </pc:spChg>
        <pc:picChg chg="add mod">
          <ac:chgData name="Marcello Ferraro" userId="2cef1c66-efa9-433a-a383-b8a00fc4a726" providerId="ADAL" clId="{7AF2A119-FFA1-4FF1-8016-9151E72A67B7}" dt="2023-10-02T11:37:48.910" v="9120" actId="14100"/>
          <ac:picMkLst>
            <pc:docMk/>
            <pc:sldMk cId="3291212336" sldId="267"/>
            <ac:picMk id="3" creationId="{5972BB19-D6FC-2B59-CFB0-8023A8F3F071}"/>
          </ac:picMkLst>
        </pc:picChg>
        <pc:cxnChg chg="add mod">
          <ac:chgData name="Marcello Ferraro" userId="2cef1c66-efa9-433a-a383-b8a00fc4a726" providerId="ADAL" clId="{7AF2A119-FFA1-4FF1-8016-9151E72A67B7}" dt="2023-09-21T14:03:59.892" v="927" actId="1076"/>
          <ac:cxnSpMkLst>
            <pc:docMk/>
            <pc:sldMk cId="3291212336" sldId="267"/>
            <ac:cxnSpMk id="13" creationId="{1B867A75-2816-FD07-1716-A153D79F3068}"/>
          </ac:cxnSpMkLst>
        </pc:cxnChg>
        <pc:cxnChg chg="add mod">
          <ac:chgData name="Marcello Ferraro" userId="2cef1c66-efa9-433a-a383-b8a00fc4a726" providerId="ADAL" clId="{7AF2A119-FFA1-4FF1-8016-9151E72A67B7}" dt="2023-09-21T14:03:59.892" v="927" actId="1076"/>
          <ac:cxnSpMkLst>
            <pc:docMk/>
            <pc:sldMk cId="3291212336" sldId="267"/>
            <ac:cxnSpMk id="28" creationId="{C405F48B-96F6-07C6-16F0-6C0CEBE2FD17}"/>
          </ac:cxnSpMkLst>
        </pc:cxnChg>
        <pc:cxnChg chg="add mod">
          <ac:chgData name="Marcello Ferraro" userId="2cef1c66-efa9-433a-a383-b8a00fc4a726" providerId="ADAL" clId="{7AF2A119-FFA1-4FF1-8016-9151E72A67B7}" dt="2023-09-21T14:03:59.892" v="927" actId="1076"/>
          <ac:cxnSpMkLst>
            <pc:docMk/>
            <pc:sldMk cId="3291212336" sldId="267"/>
            <ac:cxnSpMk id="31" creationId="{4C195455-68C2-7319-D731-219404D6FAA1}"/>
          </ac:cxnSpMkLst>
        </pc:cxnChg>
        <pc:cxnChg chg="add mod">
          <ac:chgData name="Marcello Ferraro" userId="2cef1c66-efa9-433a-a383-b8a00fc4a726" providerId="ADAL" clId="{7AF2A119-FFA1-4FF1-8016-9151E72A67B7}" dt="2023-09-21T14:03:59.892" v="927" actId="1076"/>
          <ac:cxnSpMkLst>
            <pc:docMk/>
            <pc:sldMk cId="3291212336" sldId="267"/>
            <ac:cxnSpMk id="32" creationId="{A0332551-610B-2C9C-55BC-AD3BF3862D6A}"/>
          </ac:cxnSpMkLst>
        </pc:cxnChg>
      </pc:sldChg>
      <pc:sldChg chg="new del">
        <pc:chgData name="Marcello Ferraro" userId="2cef1c66-efa9-433a-a383-b8a00fc4a726" providerId="ADAL" clId="{7AF2A119-FFA1-4FF1-8016-9151E72A67B7}" dt="2023-09-21T13:19:24.429" v="204" actId="2696"/>
        <pc:sldMkLst>
          <pc:docMk/>
          <pc:sldMk cId="3703472904" sldId="267"/>
        </pc:sldMkLst>
      </pc:sldChg>
      <pc:sldChg chg="addSp modSp new del mod">
        <pc:chgData name="Marcello Ferraro" userId="2cef1c66-efa9-433a-a383-b8a00fc4a726" providerId="ADAL" clId="{7AF2A119-FFA1-4FF1-8016-9151E72A67B7}" dt="2023-09-21T14:10:13.691" v="976" actId="2696"/>
        <pc:sldMkLst>
          <pc:docMk/>
          <pc:sldMk cId="66045845" sldId="268"/>
        </pc:sldMkLst>
        <pc:spChg chg="mod">
          <ac:chgData name="Marcello Ferraro" userId="2cef1c66-efa9-433a-a383-b8a00fc4a726" providerId="ADAL" clId="{7AF2A119-FFA1-4FF1-8016-9151E72A67B7}" dt="2023-09-21T13:22:31.794" v="225" actId="57"/>
          <ac:spMkLst>
            <pc:docMk/>
            <pc:sldMk cId="66045845" sldId="268"/>
            <ac:spMk id="2" creationId="{E7AC5F4D-47DB-FCF4-A493-E22C60D103CA}"/>
          </ac:spMkLst>
        </pc:spChg>
        <pc:spChg chg="add mod">
          <ac:chgData name="Marcello Ferraro" userId="2cef1c66-efa9-433a-a383-b8a00fc4a726" providerId="ADAL" clId="{7AF2A119-FFA1-4FF1-8016-9151E72A67B7}" dt="2023-09-21T14:09:56.352" v="975" actId="20577"/>
          <ac:spMkLst>
            <pc:docMk/>
            <pc:sldMk cId="66045845" sldId="268"/>
            <ac:spMk id="4" creationId="{70AEF6E3-4E6A-0748-5041-5395ED43A8A2}"/>
          </ac:spMkLst>
        </pc:spChg>
      </pc:sldChg>
      <pc:sldChg chg="new del">
        <pc:chgData name="Marcello Ferraro" userId="2cef1c66-efa9-433a-a383-b8a00fc4a726" providerId="ADAL" clId="{7AF2A119-FFA1-4FF1-8016-9151E72A67B7}" dt="2023-09-21T13:21:33.910" v="209" actId="2696"/>
        <pc:sldMkLst>
          <pc:docMk/>
          <pc:sldMk cId="748926625" sldId="268"/>
        </pc:sldMkLst>
      </pc:sldChg>
      <pc:sldChg chg="addSp delSp modSp mod">
        <pc:chgData name="Marcello Ferraro" userId="2cef1c66-efa9-433a-a383-b8a00fc4a726" providerId="ADAL" clId="{7AF2A119-FFA1-4FF1-8016-9151E72A67B7}" dt="2023-10-03T19:10:16" v="9789" actId="20577"/>
        <pc:sldMkLst>
          <pc:docMk/>
          <pc:sldMk cId="1925332156" sldId="269"/>
        </pc:sldMkLst>
        <pc:spChg chg="mod">
          <ac:chgData name="Marcello Ferraro" userId="2cef1c66-efa9-433a-a383-b8a00fc4a726" providerId="ADAL" clId="{7AF2A119-FFA1-4FF1-8016-9151E72A67B7}" dt="2023-09-21T14:10:20.046" v="1001" actId="20577"/>
          <ac:spMkLst>
            <pc:docMk/>
            <pc:sldMk cId="1925332156" sldId="269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7T15:49:00.663" v="7602" actId="1076"/>
          <ac:spMkLst>
            <pc:docMk/>
            <pc:sldMk cId="1925332156" sldId="269"/>
            <ac:spMk id="5" creationId="{CD3D99A1-516E-65D8-6A7A-A7EFF34A53DC}"/>
          </ac:spMkLst>
        </pc:spChg>
        <pc:spChg chg="mod">
          <ac:chgData name="Marcello Ferraro" userId="2cef1c66-efa9-433a-a383-b8a00fc4a726" providerId="ADAL" clId="{7AF2A119-FFA1-4FF1-8016-9151E72A67B7}" dt="2023-09-27T16:51:43.746" v="8437" actId="207"/>
          <ac:spMkLst>
            <pc:docMk/>
            <pc:sldMk cId="1925332156" sldId="269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10-03T15:45:19.541" v="9690"/>
          <ac:spMkLst>
            <pc:docMk/>
            <pc:sldMk cId="1925332156" sldId="269"/>
            <ac:spMk id="10" creationId="{2B8A16A6-E1E8-5AD7-CD80-3B9FBE4EDD2E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11" creationId="{F9947DC6-76A5-0D68-FF60-3B11BA66795A}"/>
          </ac:spMkLst>
        </pc:spChg>
        <pc:spChg chg="add del mod">
          <ac:chgData name="Marcello Ferraro" userId="2cef1c66-efa9-433a-a383-b8a00fc4a726" providerId="ADAL" clId="{7AF2A119-FFA1-4FF1-8016-9151E72A67B7}" dt="2023-09-22T13:28:01.154" v="1247"/>
          <ac:spMkLst>
            <pc:docMk/>
            <pc:sldMk cId="1925332156" sldId="269"/>
            <ac:spMk id="14" creationId="{353C2514-5B2C-4CF0-91EC-3CD1A70F62B4}"/>
          </ac:spMkLst>
        </pc:spChg>
        <pc:spChg chg="add mod">
          <ac:chgData name="Marcello Ferraro" userId="2cef1c66-efa9-433a-a383-b8a00fc4a726" providerId="ADAL" clId="{7AF2A119-FFA1-4FF1-8016-9151E72A67B7}" dt="2023-10-03T19:10:16" v="9789" actId="20577"/>
          <ac:spMkLst>
            <pc:docMk/>
            <pc:sldMk cId="1925332156" sldId="269"/>
            <ac:spMk id="16" creationId="{0349E362-87FF-AA05-07D0-6CF3021D757F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17" creationId="{D249A93B-0BA4-9450-BE76-C43F9CA6C320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20" creationId="{EC2B5624-EEB0-99C8-C781-DE79C9817D89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22" creationId="{BAFA8C14-1E24-E870-80D4-87906A1A58F6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24" creationId="{1EF26AB2-14CD-25A4-895B-E4A3C78B494A}"/>
          </ac:spMkLst>
        </pc:spChg>
        <pc:spChg chg="add del">
          <ac:chgData name="Marcello Ferraro" userId="2cef1c66-efa9-433a-a383-b8a00fc4a726" providerId="ADAL" clId="{7AF2A119-FFA1-4FF1-8016-9151E72A67B7}" dt="2023-09-22T13:28:52.818" v="1262" actId="22"/>
          <ac:spMkLst>
            <pc:docMk/>
            <pc:sldMk cId="1925332156" sldId="269"/>
            <ac:spMk id="25" creationId="{7CB925CC-C985-E2FC-8B49-C759433879BA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26" creationId="{A5237251-BEC5-8007-DDC7-DD2DC5AB709E}"/>
          </ac:spMkLst>
        </pc:spChg>
        <pc:spChg chg="add mod">
          <ac:chgData name="Marcello Ferraro" userId="2cef1c66-efa9-433a-a383-b8a00fc4a726" providerId="ADAL" clId="{7AF2A119-FFA1-4FF1-8016-9151E72A67B7}" dt="2023-10-02T15:03:13.392" v="9458" actId="1076"/>
          <ac:spMkLst>
            <pc:docMk/>
            <pc:sldMk cId="1925332156" sldId="269"/>
            <ac:spMk id="29" creationId="{28E2C38B-A574-B640-22AB-2D9181049648}"/>
          </ac:spMkLst>
        </pc:spChg>
        <pc:spChg chg="add del">
          <ac:chgData name="Marcello Ferraro" userId="2cef1c66-efa9-433a-a383-b8a00fc4a726" providerId="ADAL" clId="{7AF2A119-FFA1-4FF1-8016-9151E72A67B7}" dt="2023-09-22T13:47:06.125" v="1418" actId="22"/>
          <ac:spMkLst>
            <pc:docMk/>
            <pc:sldMk cId="1925332156" sldId="269"/>
            <ac:spMk id="33" creationId="{7A301A35-9139-F11D-517F-6652914A86F4}"/>
          </ac:spMkLst>
        </pc:spChg>
        <pc:spChg chg="del mod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34" creationId="{72E3629C-BB47-11BF-AA3C-297DDE3ACE0A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40" creationId="{F56611F0-FA22-5E38-9BAA-341FA9E89D90}"/>
          </ac:spMkLst>
        </pc:spChg>
        <pc:picChg chg="add mod">
          <ac:chgData name="Marcello Ferraro" userId="2cef1c66-efa9-433a-a383-b8a00fc4a726" providerId="ADAL" clId="{7AF2A119-FFA1-4FF1-8016-9151E72A67B7}" dt="2023-10-02T15:03:22.857" v="9461" actId="1076"/>
          <ac:picMkLst>
            <pc:docMk/>
            <pc:sldMk cId="1925332156" sldId="269"/>
            <ac:picMk id="3" creationId="{81F92FAB-4ECC-66BC-147F-82DE52642ACB}"/>
          </ac:picMkLst>
        </pc:picChg>
        <pc:picChg chg="add mod">
          <ac:chgData name="Marcello Ferraro" userId="2cef1c66-efa9-433a-a383-b8a00fc4a726" providerId="ADAL" clId="{7AF2A119-FFA1-4FF1-8016-9151E72A67B7}" dt="2023-10-02T15:03:04.852" v="9457" actId="1076"/>
          <ac:picMkLst>
            <pc:docMk/>
            <pc:sldMk cId="1925332156" sldId="269"/>
            <ac:picMk id="7" creationId="{3EC9E97A-6BCE-6DE0-D86C-DFAE03F0D3EB}"/>
          </ac:picMkLst>
        </pc:picChg>
        <pc:picChg chg="add mod">
          <ac:chgData name="Marcello Ferraro" userId="2cef1c66-efa9-433a-a383-b8a00fc4a726" providerId="ADAL" clId="{7AF2A119-FFA1-4FF1-8016-9151E72A67B7}" dt="2023-10-02T14:42:34.090" v="9444" actId="1076"/>
          <ac:picMkLst>
            <pc:docMk/>
            <pc:sldMk cId="1925332156" sldId="269"/>
            <ac:picMk id="8" creationId="{F338A4B3-2623-F9F5-8BAC-00565DAC25E5}"/>
          </ac:picMkLst>
        </pc:picChg>
        <pc:cxnChg chg="add mod">
          <ac:chgData name="Marcello Ferraro" userId="2cef1c66-efa9-433a-a383-b8a00fc4a726" providerId="ADAL" clId="{7AF2A119-FFA1-4FF1-8016-9151E72A67B7}" dt="2023-10-02T15:02:32.377" v="9449" actId="14100"/>
          <ac:cxnSpMkLst>
            <pc:docMk/>
            <pc:sldMk cId="1925332156" sldId="269"/>
            <ac:cxnSpMk id="6" creationId="{E2420FB6-996C-2D67-0BB9-EE1AFAB4358E}"/>
          </ac:cxnSpMkLst>
        </pc:cxnChg>
        <pc:cxnChg chg="add mod">
          <ac:chgData name="Marcello Ferraro" userId="2cef1c66-efa9-433a-a383-b8a00fc4a726" providerId="ADAL" clId="{7AF2A119-FFA1-4FF1-8016-9151E72A67B7}" dt="2023-10-02T15:02:51.811" v="9453" actId="1076"/>
          <ac:cxnSpMkLst>
            <pc:docMk/>
            <pc:sldMk cId="1925332156" sldId="269"/>
            <ac:cxnSpMk id="12" creationId="{810665CA-8751-5015-9EAD-FCB6E5427665}"/>
          </ac:cxnSpMkLst>
        </pc:cxnChg>
        <pc:cxnChg chg="del">
          <ac:chgData name="Marcello Ferraro" userId="2cef1c66-efa9-433a-a383-b8a00fc4a726" providerId="ADAL" clId="{7AF2A119-FFA1-4FF1-8016-9151E72A67B7}" dt="2023-09-22T13:26:03.007" v="1138" actId="478"/>
          <ac:cxnSpMkLst>
            <pc:docMk/>
            <pc:sldMk cId="1925332156" sldId="269"/>
            <ac:cxnSpMk id="13" creationId="{1B867A75-2816-FD07-1716-A153D79F3068}"/>
          </ac:cxnSpMkLst>
        </pc:cxnChg>
        <pc:cxnChg chg="add del mod">
          <ac:chgData name="Marcello Ferraro" userId="2cef1c66-efa9-433a-a383-b8a00fc4a726" providerId="ADAL" clId="{7AF2A119-FFA1-4FF1-8016-9151E72A67B7}" dt="2023-10-02T15:02:41.356" v="9452" actId="478"/>
          <ac:cxnSpMkLst>
            <pc:docMk/>
            <pc:sldMk cId="1925332156" sldId="269"/>
            <ac:cxnSpMk id="19" creationId="{174196F0-8E46-04B0-6121-2ADEFFF6D9D8}"/>
          </ac:cxnSpMkLst>
        </pc:cxnChg>
        <pc:cxnChg chg="del">
          <ac:chgData name="Marcello Ferraro" userId="2cef1c66-efa9-433a-a383-b8a00fc4a726" providerId="ADAL" clId="{7AF2A119-FFA1-4FF1-8016-9151E72A67B7}" dt="2023-09-22T13:26:03.007" v="1138" actId="478"/>
          <ac:cxnSpMkLst>
            <pc:docMk/>
            <pc:sldMk cId="1925332156" sldId="269"/>
            <ac:cxnSpMk id="28" creationId="{C405F48B-96F6-07C6-16F0-6C0CEBE2FD17}"/>
          </ac:cxnSpMkLst>
        </pc:cxnChg>
        <pc:cxnChg chg="del">
          <ac:chgData name="Marcello Ferraro" userId="2cef1c66-efa9-433a-a383-b8a00fc4a726" providerId="ADAL" clId="{7AF2A119-FFA1-4FF1-8016-9151E72A67B7}" dt="2023-09-22T13:26:03.007" v="1138" actId="478"/>
          <ac:cxnSpMkLst>
            <pc:docMk/>
            <pc:sldMk cId="1925332156" sldId="269"/>
            <ac:cxnSpMk id="31" creationId="{4C195455-68C2-7319-D731-219404D6FAA1}"/>
          </ac:cxnSpMkLst>
        </pc:cxnChg>
        <pc:cxnChg chg="del">
          <ac:chgData name="Marcello Ferraro" userId="2cef1c66-efa9-433a-a383-b8a00fc4a726" providerId="ADAL" clId="{7AF2A119-FFA1-4FF1-8016-9151E72A67B7}" dt="2023-09-22T13:26:03.007" v="1138" actId="478"/>
          <ac:cxnSpMkLst>
            <pc:docMk/>
            <pc:sldMk cId="1925332156" sldId="269"/>
            <ac:cxnSpMk id="32" creationId="{A0332551-610B-2C9C-55BC-AD3BF3862D6A}"/>
          </ac:cxnSpMkLst>
        </pc:cxnChg>
      </pc:sldChg>
      <pc:sldChg chg="delSp modSp add del mod">
        <pc:chgData name="Marcello Ferraro" userId="2cef1c66-efa9-433a-a383-b8a00fc4a726" providerId="ADAL" clId="{7AF2A119-FFA1-4FF1-8016-9151E72A67B7}" dt="2023-09-22T13:50:51.967" v="1516" actId="47"/>
        <pc:sldMkLst>
          <pc:docMk/>
          <pc:sldMk cId="276560024" sldId="270"/>
        </pc:sldMkLst>
        <pc:spChg chg="mod">
          <ac:chgData name="Marcello Ferraro" userId="2cef1c66-efa9-433a-a383-b8a00fc4a726" providerId="ADAL" clId="{7AF2A119-FFA1-4FF1-8016-9151E72A67B7}" dt="2023-09-22T13:47:33.256" v="1505" actId="20577"/>
          <ac:spMkLst>
            <pc:docMk/>
            <pc:sldMk cId="276560024" sldId="270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2T13:48:48.253" v="1512" actId="478"/>
          <ac:spMkLst>
            <pc:docMk/>
            <pc:sldMk cId="276560024" sldId="270"/>
            <ac:spMk id="5" creationId="{CD3D99A1-516E-65D8-6A7A-A7EFF34A53DC}"/>
          </ac:spMkLst>
        </pc:spChg>
        <pc:spChg chg="del">
          <ac:chgData name="Marcello Ferraro" userId="2cef1c66-efa9-433a-a383-b8a00fc4a726" providerId="ADAL" clId="{7AF2A119-FFA1-4FF1-8016-9151E72A67B7}" dt="2023-09-22T13:48:48.253" v="1512" actId="478"/>
          <ac:spMkLst>
            <pc:docMk/>
            <pc:sldMk cId="276560024" sldId="270"/>
            <ac:spMk id="9" creationId="{7D0B3DF3-F575-7F9D-D492-BC8D3FBB5451}"/>
          </ac:spMkLst>
        </pc:spChg>
        <pc:spChg chg="del">
          <ac:chgData name="Marcello Ferraro" userId="2cef1c66-efa9-433a-a383-b8a00fc4a726" providerId="ADAL" clId="{7AF2A119-FFA1-4FF1-8016-9151E72A67B7}" dt="2023-09-22T13:48:48.253" v="1512" actId="478"/>
          <ac:spMkLst>
            <pc:docMk/>
            <pc:sldMk cId="276560024" sldId="270"/>
            <ac:spMk id="16" creationId="{0349E362-87FF-AA05-07D0-6CF3021D757F}"/>
          </ac:spMkLst>
        </pc:spChg>
        <pc:spChg chg="del">
          <ac:chgData name="Marcello Ferraro" userId="2cef1c66-efa9-433a-a383-b8a00fc4a726" providerId="ADAL" clId="{7AF2A119-FFA1-4FF1-8016-9151E72A67B7}" dt="2023-09-22T13:48:48.253" v="1512" actId="478"/>
          <ac:spMkLst>
            <pc:docMk/>
            <pc:sldMk cId="276560024" sldId="270"/>
            <ac:spMk id="29" creationId="{28E2C38B-A574-B640-22AB-2D9181049648}"/>
          </ac:spMkLst>
        </pc:spChg>
        <pc:cxnChg chg="del">
          <ac:chgData name="Marcello Ferraro" userId="2cef1c66-efa9-433a-a383-b8a00fc4a726" providerId="ADAL" clId="{7AF2A119-FFA1-4FF1-8016-9151E72A67B7}" dt="2023-09-22T13:48:48.253" v="1512" actId="478"/>
          <ac:cxnSpMkLst>
            <pc:docMk/>
            <pc:sldMk cId="276560024" sldId="270"/>
            <ac:cxnSpMk id="6" creationId="{E2420FB6-996C-2D67-0BB9-EE1AFAB4358E}"/>
          </ac:cxnSpMkLst>
        </pc:cxnChg>
        <pc:cxnChg chg="del">
          <ac:chgData name="Marcello Ferraro" userId="2cef1c66-efa9-433a-a383-b8a00fc4a726" providerId="ADAL" clId="{7AF2A119-FFA1-4FF1-8016-9151E72A67B7}" dt="2023-09-22T13:48:48.253" v="1512" actId="478"/>
          <ac:cxnSpMkLst>
            <pc:docMk/>
            <pc:sldMk cId="276560024" sldId="270"/>
            <ac:cxnSpMk id="19" creationId="{174196F0-8E46-04B0-6121-2ADEFFF6D9D8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4T10:29:58.970" v="10794" actId="208"/>
        <pc:sldMkLst>
          <pc:docMk/>
          <pc:sldMk cId="1371580057" sldId="271"/>
        </pc:sldMkLst>
        <pc:spChg chg="mod">
          <ac:chgData name="Marcello Ferraro" userId="2cef1c66-efa9-433a-a383-b8a00fc4a726" providerId="ADAL" clId="{7AF2A119-FFA1-4FF1-8016-9151E72A67B7}" dt="2023-10-02T11:38:43.729" v="9125" actId="1076"/>
          <ac:spMkLst>
            <pc:docMk/>
            <pc:sldMk cId="1371580057" sldId="271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2T13:52:33.008" v="1622" actId="478"/>
          <ac:spMkLst>
            <pc:docMk/>
            <pc:sldMk cId="1371580057" sldId="271"/>
            <ac:spMk id="5" creationId="{CD3D99A1-516E-65D8-6A7A-A7EFF34A53DC}"/>
          </ac:spMkLst>
        </pc:spChg>
        <pc:spChg chg="add mod">
          <ac:chgData name="Marcello Ferraro" userId="2cef1c66-efa9-433a-a383-b8a00fc4a726" providerId="ADAL" clId="{7AF2A119-FFA1-4FF1-8016-9151E72A67B7}" dt="2023-09-23T14:04:13.943" v="4012" actId="207"/>
          <ac:spMkLst>
            <pc:docMk/>
            <pc:sldMk cId="1371580057" sldId="271"/>
            <ac:spMk id="6" creationId="{A1AADC52-7DA1-E2CC-D4AA-9CE399D7FD5C}"/>
          </ac:spMkLst>
        </pc:spChg>
        <pc:spChg chg="add mod">
          <ac:chgData name="Marcello Ferraro" userId="2cef1c66-efa9-433a-a383-b8a00fc4a726" providerId="ADAL" clId="{7AF2A119-FFA1-4FF1-8016-9151E72A67B7}" dt="2023-09-27T16:52:42.871" v="8445" actId="207"/>
          <ac:spMkLst>
            <pc:docMk/>
            <pc:sldMk cId="1371580057" sldId="271"/>
            <ac:spMk id="8" creationId="{DD0FF664-2E32-2213-BFEA-82079203F085}"/>
          </ac:spMkLst>
        </pc:spChg>
        <pc:spChg chg="mod">
          <ac:chgData name="Marcello Ferraro" userId="2cef1c66-efa9-433a-a383-b8a00fc4a726" providerId="ADAL" clId="{7AF2A119-FFA1-4FF1-8016-9151E72A67B7}" dt="2023-10-03T20:54:57.807" v="10766" actId="20577"/>
          <ac:spMkLst>
            <pc:docMk/>
            <pc:sldMk cId="1371580057" sldId="271"/>
            <ac:spMk id="9" creationId="{7D0B3DF3-F575-7F9D-D492-BC8D3FBB5451}"/>
          </ac:spMkLst>
        </pc:spChg>
        <pc:spChg chg="add del mod ord">
          <ac:chgData name="Marcello Ferraro" userId="2cef1c66-efa9-433a-a383-b8a00fc4a726" providerId="ADAL" clId="{7AF2A119-FFA1-4FF1-8016-9151E72A67B7}" dt="2023-10-03T20:22:09.807" v="10458"/>
          <ac:spMkLst>
            <pc:docMk/>
            <pc:sldMk cId="1371580057" sldId="271"/>
            <ac:spMk id="11" creationId="{D8AC171F-9720-6906-EEEA-CF54E3BE66A3}"/>
          </ac:spMkLst>
        </pc:spChg>
        <pc:spChg chg="add mod">
          <ac:chgData name="Marcello Ferraro" userId="2cef1c66-efa9-433a-a383-b8a00fc4a726" providerId="ADAL" clId="{7AF2A119-FFA1-4FF1-8016-9151E72A67B7}" dt="2023-09-24T10:07:53.047" v="5321" actId="122"/>
          <ac:spMkLst>
            <pc:docMk/>
            <pc:sldMk cId="1371580057" sldId="271"/>
            <ac:spMk id="13" creationId="{BF9AEFE2-3E70-93C9-69BF-AC2009C28EB7}"/>
          </ac:spMkLst>
        </pc:spChg>
        <pc:spChg chg="add del">
          <ac:chgData name="Marcello Ferraro" userId="2cef1c66-efa9-433a-a383-b8a00fc4a726" providerId="ADAL" clId="{7AF2A119-FFA1-4FF1-8016-9151E72A67B7}" dt="2023-09-22T14:18:17.411" v="1728" actId="22"/>
          <ac:spMkLst>
            <pc:docMk/>
            <pc:sldMk cId="1371580057" sldId="271"/>
            <ac:spMk id="14" creationId="{20A23F5E-123A-2290-4B47-104D3077ED5B}"/>
          </ac:spMkLst>
        </pc:spChg>
        <pc:spChg chg="del">
          <ac:chgData name="Marcello Ferraro" userId="2cef1c66-efa9-433a-a383-b8a00fc4a726" providerId="ADAL" clId="{7AF2A119-FFA1-4FF1-8016-9151E72A67B7}" dt="2023-09-22T13:52:33.008" v="1622" actId="478"/>
          <ac:spMkLst>
            <pc:docMk/>
            <pc:sldMk cId="1371580057" sldId="271"/>
            <ac:spMk id="16" creationId="{0349E362-87FF-AA05-07D0-6CF3021D757F}"/>
          </ac:spMkLst>
        </pc:spChg>
        <pc:spChg chg="add mod">
          <ac:chgData name="Marcello Ferraro" userId="2cef1c66-efa9-433a-a383-b8a00fc4a726" providerId="ADAL" clId="{7AF2A119-FFA1-4FF1-8016-9151E72A67B7}" dt="2023-10-03T20:29:01.937" v="10517" actId="207"/>
          <ac:spMkLst>
            <pc:docMk/>
            <pc:sldMk cId="1371580057" sldId="271"/>
            <ac:spMk id="16" creationId="{FF789026-0BE4-6B8B-3FF5-4F0A54BF54EC}"/>
          </ac:spMkLst>
        </pc:spChg>
        <pc:spChg chg="add del mod">
          <ac:chgData name="Marcello Ferraro" userId="2cef1c66-efa9-433a-a383-b8a00fc4a726" providerId="ADAL" clId="{7AF2A119-FFA1-4FF1-8016-9151E72A67B7}" dt="2023-09-23T12:47:29.437" v="2969"/>
          <ac:spMkLst>
            <pc:docMk/>
            <pc:sldMk cId="1371580057" sldId="271"/>
            <ac:spMk id="17" creationId="{0F5D1BB1-3CD0-0BA7-8402-CBDA76F6B877}"/>
          </ac:spMkLst>
        </pc:spChg>
        <pc:spChg chg="add mod">
          <ac:chgData name="Marcello Ferraro" userId="2cef1c66-efa9-433a-a383-b8a00fc4a726" providerId="ADAL" clId="{7AF2A119-FFA1-4FF1-8016-9151E72A67B7}" dt="2023-10-03T20:29:26.380" v="10520" actId="207"/>
          <ac:spMkLst>
            <pc:docMk/>
            <pc:sldMk cId="1371580057" sldId="271"/>
            <ac:spMk id="18" creationId="{43B500C6-43D6-7C2B-3570-4BFD9A34834A}"/>
          </ac:spMkLst>
        </pc:spChg>
        <pc:spChg chg="add del mod">
          <ac:chgData name="Marcello Ferraro" userId="2cef1c66-efa9-433a-a383-b8a00fc4a726" providerId="ADAL" clId="{7AF2A119-FFA1-4FF1-8016-9151E72A67B7}" dt="2023-09-22T14:22:59.891" v="1841" actId="478"/>
          <ac:spMkLst>
            <pc:docMk/>
            <pc:sldMk cId="1371580057" sldId="271"/>
            <ac:spMk id="18" creationId="{F946EEC3-64F7-0873-BBAC-829B7E43050E}"/>
          </ac:spMkLst>
        </pc:spChg>
        <pc:spChg chg="add mod">
          <ac:chgData name="Marcello Ferraro" userId="2cef1c66-efa9-433a-a383-b8a00fc4a726" providerId="ADAL" clId="{7AF2A119-FFA1-4FF1-8016-9151E72A67B7}" dt="2023-10-03T20:29:32.196" v="10521" actId="207"/>
          <ac:spMkLst>
            <pc:docMk/>
            <pc:sldMk cId="1371580057" sldId="271"/>
            <ac:spMk id="20" creationId="{B4D14C56-CA76-F4AF-966B-E305D0DFBF96}"/>
          </ac:spMkLst>
        </pc:spChg>
        <pc:spChg chg="add del mod">
          <ac:chgData name="Marcello Ferraro" userId="2cef1c66-efa9-433a-a383-b8a00fc4a726" providerId="ADAL" clId="{7AF2A119-FFA1-4FF1-8016-9151E72A67B7}" dt="2023-09-22T14:23:02.399" v="1844"/>
          <ac:spMkLst>
            <pc:docMk/>
            <pc:sldMk cId="1371580057" sldId="271"/>
            <ac:spMk id="21" creationId="{5C4ED1F4-9F84-D605-F00C-E630F21F1637}"/>
          </ac:spMkLst>
        </pc:spChg>
        <pc:spChg chg="add del mod">
          <ac:chgData name="Marcello Ferraro" userId="2cef1c66-efa9-433a-a383-b8a00fc4a726" providerId="ADAL" clId="{7AF2A119-FFA1-4FF1-8016-9151E72A67B7}" dt="2023-09-22T14:22:56.592" v="1840"/>
          <ac:spMkLst>
            <pc:docMk/>
            <pc:sldMk cId="1371580057" sldId="271"/>
            <ac:spMk id="23" creationId="{CC44E0B8-42DA-FC07-D0CB-C69E43C9EC7A}"/>
          </ac:spMkLst>
        </pc:spChg>
        <pc:spChg chg="add del mod">
          <ac:chgData name="Marcello Ferraro" userId="2cef1c66-efa9-433a-a383-b8a00fc4a726" providerId="ADAL" clId="{7AF2A119-FFA1-4FF1-8016-9151E72A67B7}" dt="2023-09-22T14:22:52.286" v="1835" actId="478"/>
          <ac:spMkLst>
            <pc:docMk/>
            <pc:sldMk cId="1371580057" sldId="271"/>
            <ac:spMk id="24" creationId="{7F9919D5-D596-34BE-1417-60373EDB2F61}"/>
          </ac:spMkLst>
        </pc:spChg>
        <pc:spChg chg="add del mod">
          <ac:chgData name="Marcello Ferraro" userId="2cef1c66-efa9-433a-a383-b8a00fc4a726" providerId="ADAL" clId="{7AF2A119-FFA1-4FF1-8016-9151E72A67B7}" dt="2023-09-22T14:22:56.591" v="1838" actId="478"/>
          <ac:spMkLst>
            <pc:docMk/>
            <pc:sldMk cId="1371580057" sldId="271"/>
            <ac:spMk id="25" creationId="{178E9502-FDAB-DCBC-CDF7-A99C5F8A7605}"/>
          </ac:spMkLst>
        </pc:spChg>
        <pc:spChg chg="add del mod">
          <ac:chgData name="Marcello Ferraro" userId="2cef1c66-efa9-433a-a383-b8a00fc4a726" providerId="ADAL" clId="{7AF2A119-FFA1-4FF1-8016-9151E72A67B7}" dt="2023-10-04T10:29:48.518" v="10793" actId="207"/>
          <ac:spMkLst>
            <pc:docMk/>
            <pc:sldMk cId="1371580057" sldId="271"/>
            <ac:spMk id="25" creationId="{A9761A9A-23AF-6C19-92DB-C765B39CABCD}"/>
          </ac:spMkLst>
        </pc:spChg>
        <pc:spChg chg="del">
          <ac:chgData name="Marcello Ferraro" userId="2cef1c66-efa9-433a-a383-b8a00fc4a726" providerId="ADAL" clId="{7AF2A119-FFA1-4FF1-8016-9151E72A67B7}" dt="2023-09-22T13:52:33.008" v="1622" actId="478"/>
          <ac:spMkLst>
            <pc:docMk/>
            <pc:sldMk cId="1371580057" sldId="271"/>
            <ac:spMk id="29" creationId="{28E2C38B-A574-B640-22AB-2D9181049648}"/>
          </ac:spMkLst>
        </pc:spChg>
        <pc:picChg chg="add mod">
          <ac:chgData name="Marcello Ferraro" userId="2cef1c66-efa9-433a-a383-b8a00fc4a726" providerId="ADAL" clId="{7AF2A119-FFA1-4FF1-8016-9151E72A67B7}" dt="2023-10-03T20:27:46.234" v="10499" actId="1076"/>
          <ac:picMkLst>
            <pc:docMk/>
            <pc:sldMk cId="1371580057" sldId="271"/>
            <ac:picMk id="3" creationId="{49AE5322-F233-3E4F-8399-E5FCB4082DCE}"/>
          </ac:picMkLst>
        </pc:picChg>
        <pc:picChg chg="add mod">
          <ac:chgData name="Marcello Ferraro" userId="2cef1c66-efa9-433a-a383-b8a00fc4a726" providerId="ADAL" clId="{7AF2A119-FFA1-4FF1-8016-9151E72A67B7}" dt="2023-10-02T11:38:27.953" v="9123"/>
          <ac:picMkLst>
            <pc:docMk/>
            <pc:sldMk cId="1371580057" sldId="271"/>
            <ac:picMk id="5" creationId="{A0F10AA1-5E8A-2150-8C81-3D2C4A71D9E9}"/>
          </ac:picMkLst>
        </pc:picChg>
        <pc:picChg chg="add del mod">
          <ac:chgData name="Marcello Ferraro" userId="2cef1c66-efa9-433a-a383-b8a00fc4a726" providerId="ADAL" clId="{7AF2A119-FFA1-4FF1-8016-9151E72A67B7}" dt="2023-10-03T20:24:09.247" v="10466" actId="478"/>
          <ac:picMkLst>
            <pc:docMk/>
            <pc:sldMk cId="1371580057" sldId="271"/>
            <ac:picMk id="14" creationId="{22E95EEE-AA19-A4CC-F81E-9157E4DFAB50}"/>
          </ac:picMkLst>
        </pc:picChg>
        <pc:picChg chg="add del">
          <ac:chgData name="Marcello Ferraro" userId="2cef1c66-efa9-433a-a383-b8a00fc4a726" providerId="ADAL" clId="{7AF2A119-FFA1-4FF1-8016-9151E72A67B7}" dt="2023-10-03T20:07:29.414" v="10340"/>
          <ac:picMkLst>
            <pc:docMk/>
            <pc:sldMk cId="1371580057" sldId="271"/>
            <ac:picMk id="1026" creationId="{313602BD-EAC6-9625-2119-171E65BC11F3}"/>
          </ac:picMkLst>
        </pc:picChg>
        <pc:picChg chg="add mod">
          <ac:chgData name="Marcello Ferraro" userId="2cef1c66-efa9-433a-a383-b8a00fc4a726" providerId="ADAL" clId="{7AF2A119-FFA1-4FF1-8016-9151E72A67B7}" dt="2023-10-03T20:27:35.844" v="10497" actId="1076"/>
          <ac:picMkLst>
            <pc:docMk/>
            <pc:sldMk cId="1371580057" sldId="271"/>
            <ac:picMk id="1028" creationId="{009A402D-79AA-8777-52DA-96A49EB9CBFE}"/>
          </ac:picMkLst>
        </pc:picChg>
        <pc:cxnChg chg="del">
          <ac:chgData name="Marcello Ferraro" userId="2cef1c66-efa9-433a-a383-b8a00fc4a726" providerId="ADAL" clId="{7AF2A119-FFA1-4FF1-8016-9151E72A67B7}" dt="2023-09-22T13:52:33.008" v="1622" actId="478"/>
          <ac:cxnSpMkLst>
            <pc:docMk/>
            <pc:sldMk cId="1371580057" sldId="271"/>
            <ac:cxnSpMk id="6" creationId="{E2420FB6-996C-2D67-0BB9-EE1AFAB4358E}"/>
          </ac:cxnSpMkLst>
        </pc:cxnChg>
        <pc:cxnChg chg="add mod">
          <ac:chgData name="Marcello Ferraro" userId="2cef1c66-efa9-433a-a383-b8a00fc4a726" providerId="ADAL" clId="{7AF2A119-FFA1-4FF1-8016-9151E72A67B7}" dt="2023-09-23T14:04:13.943" v="4012" actId="207"/>
          <ac:cxnSpMkLst>
            <pc:docMk/>
            <pc:sldMk cId="1371580057" sldId="271"/>
            <ac:cxnSpMk id="10" creationId="{B617651F-7153-BF13-CE04-A4E783044FE6}"/>
          </ac:cxnSpMkLst>
        </pc:cxnChg>
        <pc:cxnChg chg="del">
          <ac:chgData name="Marcello Ferraro" userId="2cef1c66-efa9-433a-a383-b8a00fc4a726" providerId="ADAL" clId="{7AF2A119-FFA1-4FF1-8016-9151E72A67B7}" dt="2023-09-22T13:52:33.008" v="1622" actId="478"/>
          <ac:cxnSpMkLst>
            <pc:docMk/>
            <pc:sldMk cId="1371580057" sldId="271"/>
            <ac:cxnSpMk id="19" creationId="{174196F0-8E46-04B0-6121-2ADEFFF6D9D8}"/>
          </ac:cxnSpMkLst>
        </pc:cxnChg>
        <pc:cxnChg chg="add mod">
          <ac:chgData name="Marcello Ferraro" userId="2cef1c66-efa9-433a-a383-b8a00fc4a726" providerId="ADAL" clId="{7AF2A119-FFA1-4FF1-8016-9151E72A67B7}" dt="2023-10-04T10:29:58.970" v="10794" actId="208"/>
          <ac:cxnSpMkLst>
            <pc:docMk/>
            <pc:sldMk cId="1371580057" sldId="271"/>
            <ac:cxnSpMk id="22" creationId="{93DC4D25-7E6E-549E-737B-A0E44D967AC0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8:58.745" v="9126"/>
        <pc:sldMkLst>
          <pc:docMk/>
          <pc:sldMk cId="2447671125" sldId="272"/>
        </pc:sldMkLst>
        <pc:spChg chg="mod">
          <ac:chgData name="Marcello Ferraro" userId="2cef1c66-efa9-433a-a383-b8a00fc4a726" providerId="ADAL" clId="{7AF2A119-FFA1-4FF1-8016-9151E72A67B7}" dt="2023-09-23T13:54:37.706" v="3863" actId="20577"/>
          <ac:spMkLst>
            <pc:docMk/>
            <pc:sldMk cId="2447671125" sldId="272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3T13:50:22.060" v="3794" actId="20577"/>
          <ac:spMkLst>
            <pc:docMk/>
            <pc:sldMk cId="2447671125" sldId="272"/>
            <ac:spMk id="5" creationId="{0876AEC1-386F-6980-AE2B-D2F7A2C68CB2}"/>
          </ac:spMkLst>
        </pc:spChg>
        <pc:spChg chg="add del">
          <ac:chgData name="Marcello Ferraro" userId="2cef1c66-efa9-433a-a383-b8a00fc4a726" providerId="ADAL" clId="{7AF2A119-FFA1-4FF1-8016-9151E72A67B7}" dt="2023-09-22T15:02:15.450" v="2001" actId="11529"/>
          <ac:spMkLst>
            <pc:docMk/>
            <pc:sldMk cId="2447671125" sldId="272"/>
            <ac:spMk id="5" creationId="{352481E1-A17A-092B-C4B2-D07298B23886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6" creationId="{BCE4DA8D-BB21-311B-6426-43F6F035B145}"/>
          </ac:spMkLst>
        </pc:spChg>
        <pc:spChg chg="add del mod">
          <ac:chgData name="Marcello Ferraro" userId="2cef1c66-efa9-433a-a383-b8a00fc4a726" providerId="ADAL" clId="{7AF2A119-FFA1-4FF1-8016-9151E72A67B7}" dt="2023-09-23T13:53:34.238" v="3839"/>
          <ac:spMkLst>
            <pc:docMk/>
            <pc:sldMk cId="2447671125" sldId="272"/>
            <ac:spMk id="7" creationId="{EB8DEE68-40FB-64C0-9DEA-9BDC0ADDD4B0}"/>
          </ac:spMkLst>
        </pc:spChg>
        <pc:spChg chg="add del mod">
          <ac:chgData name="Marcello Ferraro" userId="2cef1c66-efa9-433a-a383-b8a00fc4a726" providerId="ADAL" clId="{7AF2A119-FFA1-4FF1-8016-9151E72A67B7}" dt="2023-09-22T15:02:38.057" v="2005" actId="478"/>
          <ac:spMkLst>
            <pc:docMk/>
            <pc:sldMk cId="2447671125" sldId="272"/>
            <ac:spMk id="7" creationId="{F0CE0CEA-36F2-979D-E9A9-AF68C3EA7AAB}"/>
          </ac:spMkLst>
        </pc:spChg>
        <pc:spChg chg="del mod">
          <ac:chgData name="Marcello Ferraro" userId="2cef1c66-efa9-433a-a383-b8a00fc4a726" providerId="ADAL" clId="{7AF2A119-FFA1-4FF1-8016-9151E72A67B7}" dt="2023-09-22T15:01:58.591" v="1999"/>
          <ac:spMkLst>
            <pc:docMk/>
            <pc:sldMk cId="2447671125" sldId="272"/>
            <ac:spMk id="8" creationId="{DD0FF664-2E32-2213-BFEA-82079203F085}"/>
          </ac:spMkLst>
        </pc:spChg>
        <pc:spChg chg="mod">
          <ac:chgData name="Marcello Ferraro" userId="2cef1c66-efa9-433a-a383-b8a00fc4a726" providerId="ADAL" clId="{7AF2A119-FFA1-4FF1-8016-9151E72A67B7}" dt="2023-09-27T16:52:51.484" v="8446" actId="207"/>
          <ac:spMkLst>
            <pc:docMk/>
            <pc:sldMk cId="2447671125" sldId="272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1" creationId="{9828CC8B-B6E4-2008-DC68-721E9434936C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2" creationId="{E29DD6F9-1726-D2DD-D72D-F33150EF421C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3" creationId="{7B98F368-2C32-BB05-59CF-A548236F4577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4" creationId="{501CFD59-D56A-193F-8FCC-5749086AF175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5" creationId="{78E163BC-CDDC-44AA-762C-907A79D930DB}"/>
          </ac:spMkLst>
        </pc:spChg>
        <pc:spChg chg="del mod">
          <ac:chgData name="Marcello Ferraro" userId="2cef1c66-efa9-433a-a383-b8a00fc4a726" providerId="ADAL" clId="{7AF2A119-FFA1-4FF1-8016-9151E72A67B7}" dt="2023-09-22T15:01:56.510" v="1996"/>
          <ac:spMkLst>
            <pc:docMk/>
            <pc:sldMk cId="2447671125" sldId="272"/>
            <ac:spMk id="17" creationId="{0F5D1BB1-3CD0-0BA7-8402-CBDA76F6B877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28" creationId="{AE74155D-BA43-2D64-891E-AAD935D37398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29" creationId="{3A3B11E3-015D-1B6D-6528-2E2AADC0A2D0}"/>
          </ac:spMkLst>
        </pc:spChg>
        <pc:spChg chg="add del mod">
          <ac:chgData name="Marcello Ferraro" userId="2cef1c66-efa9-433a-a383-b8a00fc4a726" providerId="ADAL" clId="{7AF2A119-FFA1-4FF1-8016-9151E72A67B7}" dt="2023-09-22T15:10:58.913" v="2324"/>
          <ac:spMkLst>
            <pc:docMk/>
            <pc:sldMk cId="2447671125" sldId="272"/>
            <ac:spMk id="30" creationId="{664D2AC6-2C77-7AB4-52FC-6266475B7085}"/>
          </ac:spMkLst>
        </pc:spChg>
        <pc:spChg chg="add del mod">
          <ac:chgData name="Marcello Ferraro" userId="2cef1c66-efa9-433a-a383-b8a00fc4a726" providerId="ADAL" clId="{7AF2A119-FFA1-4FF1-8016-9151E72A67B7}" dt="2023-09-22T15:58:41.633" v="2643" actId="478"/>
          <ac:spMkLst>
            <pc:docMk/>
            <pc:sldMk cId="2447671125" sldId="272"/>
            <ac:spMk id="32" creationId="{CD2EA9F8-2F37-7B60-0A96-12B6E9AF174B}"/>
          </ac:spMkLst>
        </pc:spChg>
        <pc:spChg chg="add del mod">
          <ac:chgData name="Marcello Ferraro" userId="2cef1c66-efa9-433a-a383-b8a00fc4a726" providerId="ADAL" clId="{7AF2A119-FFA1-4FF1-8016-9151E72A67B7}" dt="2023-09-22T15:59:17.315" v="2656"/>
          <ac:spMkLst>
            <pc:docMk/>
            <pc:sldMk cId="2447671125" sldId="272"/>
            <ac:spMk id="34" creationId="{4F1AA356-6656-F901-B794-E6751277F821}"/>
          </ac:spMkLst>
        </pc:spChg>
        <pc:spChg chg="add del mod">
          <ac:chgData name="Marcello Ferraro" userId="2cef1c66-efa9-433a-a383-b8a00fc4a726" providerId="ADAL" clId="{7AF2A119-FFA1-4FF1-8016-9151E72A67B7}" dt="2023-09-25T13:20:17.022" v="7442" actId="478"/>
          <ac:spMkLst>
            <pc:docMk/>
            <pc:sldMk cId="2447671125" sldId="272"/>
            <ac:spMk id="36" creationId="{0BC05CB9-50D7-678D-A3E3-0031C608A76C}"/>
          </ac:spMkLst>
        </pc:spChg>
        <pc:spChg chg="add del mod">
          <ac:chgData name="Marcello Ferraro" userId="2cef1c66-efa9-433a-a383-b8a00fc4a726" providerId="ADAL" clId="{7AF2A119-FFA1-4FF1-8016-9151E72A67B7}" dt="2023-09-25T13:20:17.022" v="7442" actId="478"/>
          <ac:spMkLst>
            <pc:docMk/>
            <pc:sldMk cId="2447671125" sldId="272"/>
            <ac:spMk id="43" creationId="{EF1DF788-1981-4594-6B9D-C387D3384A5F}"/>
          </ac:spMkLst>
        </pc:spChg>
        <pc:spChg chg="add del mod">
          <ac:chgData name="Marcello Ferraro" userId="2cef1c66-efa9-433a-a383-b8a00fc4a726" providerId="ADAL" clId="{7AF2A119-FFA1-4FF1-8016-9151E72A67B7}" dt="2023-09-25T13:20:14.841" v="7441" actId="478"/>
          <ac:spMkLst>
            <pc:docMk/>
            <pc:sldMk cId="2447671125" sldId="272"/>
            <ac:spMk id="46" creationId="{00192F15-9835-7AA5-9C85-EF90239E3A07}"/>
          </ac:spMkLst>
        </pc:spChg>
        <pc:spChg chg="add del mod">
          <ac:chgData name="Marcello Ferraro" userId="2cef1c66-efa9-433a-a383-b8a00fc4a726" providerId="ADAL" clId="{7AF2A119-FFA1-4FF1-8016-9151E72A67B7}" dt="2023-09-25T13:20:14.841" v="7441" actId="478"/>
          <ac:spMkLst>
            <pc:docMk/>
            <pc:sldMk cId="2447671125" sldId="272"/>
            <ac:spMk id="50" creationId="{5E681859-EF92-C2F1-9C69-5FB487531C62}"/>
          </ac:spMkLst>
        </pc:spChg>
        <pc:spChg chg="add del mod">
          <ac:chgData name="Marcello Ferraro" userId="2cef1c66-efa9-433a-a383-b8a00fc4a726" providerId="ADAL" clId="{7AF2A119-FFA1-4FF1-8016-9151E72A67B7}" dt="2023-09-25T13:20:20.075" v="7443" actId="478"/>
          <ac:spMkLst>
            <pc:docMk/>
            <pc:sldMk cId="2447671125" sldId="272"/>
            <ac:spMk id="51" creationId="{6000F093-6393-78FE-65DE-44613038C3E4}"/>
          </ac:spMkLst>
        </pc:spChg>
        <pc:spChg chg="add del mod">
          <ac:chgData name="Marcello Ferraro" userId="2cef1c66-efa9-433a-a383-b8a00fc4a726" providerId="ADAL" clId="{7AF2A119-FFA1-4FF1-8016-9151E72A67B7}" dt="2023-09-25T13:20:20.075" v="7443" actId="478"/>
          <ac:spMkLst>
            <pc:docMk/>
            <pc:sldMk cId="2447671125" sldId="272"/>
            <ac:spMk id="55" creationId="{FE3E338F-1D31-B60C-E830-5D1F9B727F51}"/>
          </ac:spMkLst>
        </pc:spChg>
        <pc:spChg chg="add del mod">
          <ac:chgData name="Marcello Ferraro" userId="2cef1c66-efa9-433a-a383-b8a00fc4a726" providerId="ADAL" clId="{7AF2A119-FFA1-4FF1-8016-9151E72A67B7}" dt="2023-09-25T13:20:23.502" v="7444" actId="478"/>
          <ac:spMkLst>
            <pc:docMk/>
            <pc:sldMk cId="2447671125" sldId="272"/>
            <ac:spMk id="57" creationId="{8690513E-5AE5-62CC-5107-F228BA9F6478}"/>
          </ac:spMkLst>
        </pc:spChg>
        <pc:spChg chg="add del">
          <ac:chgData name="Marcello Ferraro" userId="2cef1c66-efa9-433a-a383-b8a00fc4a726" providerId="ADAL" clId="{7AF2A119-FFA1-4FF1-8016-9151E72A67B7}" dt="2023-09-22T15:52:44.510" v="2481" actId="22"/>
          <ac:spMkLst>
            <pc:docMk/>
            <pc:sldMk cId="2447671125" sldId="272"/>
            <ac:spMk id="59" creationId="{D8868477-3378-4FA8-75EC-0D50035FD8F8}"/>
          </ac:spMkLst>
        </pc:spChg>
        <pc:spChg chg="add del mod">
          <ac:chgData name="Marcello Ferraro" userId="2cef1c66-efa9-433a-a383-b8a00fc4a726" providerId="ADAL" clId="{7AF2A119-FFA1-4FF1-8016-9151E72A67B7}" dt="2023-09-22T15:58:38.667" v="2642" actId="478"/>
          <ac:spMkLst>
            <pc:docMk/>
            <pc:sldMk cId="2447671125" sldId="272"/>
            <ac:spMk id="60" creationId="{92596F77-C061-94A9-690B-B02C7073E440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61" creationId="{00541BFF-2484-64DA-FF57-F4D5B8E98470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62" creationId="{F58BD1FB-6E48-4541-B6D7-408ECA726FA6}"/>
          </ac:spMkLst>
        </pc:spChg>
        <pc:spChg chg="add mod">
          <ac:chgData name="Marcello Ferraro" userId="2cef1c66-efa9-433a-a383-b8a00fc4a726" providerId="ADAL" clId="{7AF2A119-FFA1-4FF1-8016-9151E72A67B7}" dt="2023-09-22T15:59:13.614" v="2653" actId="20577"/>
          <ac:spMkLst>
            <pc:docMk/>
            <pc:sldMk cId="2447671125" sldId="272"/>
            <ac:spMk id="63" creationId="{A4618FD8-1B8E-C7C7-18B6-CEF0F2BBE0F8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64" creationId="{7CCC0804-A07F-FE9F-ED5D-40462D91408D}"/>
          </ac:spMkLst>
        </pc:spChg>
        <pc:picChg chg="del">
          <ac:chgData name="Marcello Ferraro" userId="2cef1c66-efa9-433a-a383-b8a00fc4a726" providerId="ADAL" clId="{7AF2A119-FFA1-4FF1-8016-9151E72A67B7}" dt="2023-09-22T15:01:53.900" v="1992" actId="478"/>
          <ac:picMkLst>
            <pc:docMk/>
            <pc:sldMk cId="2447671125" sldId="272"/>
            <ac:picMk id="3" creationId="{49AE5322-F233-3E4F-8399-E5FCB4082DCE}"/>
          </ac:picMkLst>
        </pc:picChg>
        <pc:picChg chg="add mod">
          <ac:chgData name="Marcello Ferraro" userId="2cef1c66-efa9-433a-a383-b8a00fc4a726" providerId="ADAL" clId="{7AF2A119-FFA1-4FF1-8016-9151E72A67B7}" dt="2023-10-02T11:38:58.745" v="9126"/>
          <ac:picMkLst>
            <pc:docMk/>
            <pc:sldMk cId="2447671125" sldId="272"/>
            <ac:picMk id="3" creationId="{BB577586-8C05-C238-A6B4-A3FC1DC7F864}"/>
          </ac:picMkLst>
        </pc:picChg>
        <pc:picChg chg="add mod">
          <ac:chgData name="Marcello Ferraro" userId="2cef1c66-efa9-433a-a383-b8a00fc4a726" providerId="ADAL" clId="{7AF2A119-FFA1-4FF1-8016-9151E72A67B7}" dt="2023-09-22T15:16:48.171" v="2427" actId="1076"/>
          <ac:picMkLst>
            <pc:docMk/>
            <pc:sldMk cId="2447671125" sldId="272"/>
            <ac:picMk id="35" creationId="{4582888B-4CC6-7FE3-4447-B8DF64C1D65C}"/>
          </ac:picMkLst>
        </pc:picChg>
        <pc:cxnChg chg="del">
          <ac:chgData name="Marcello Ferraro" userId="2cef1c66-efa9-433a-a383-b8a00fc4a726" providerId="ADAL" clId="{7AF2A119-FFA1-4FF1-8016-9151E72A67B7}" dt="2023-09-22T15:01:56.509" v="1994" actId="478"/>
          <ac:cxnSpMkLst>
            <pc:docMk/>
            <pc:sldMk cId="2447671125" sldId="272"/>
            <ac:cxnSpMk id="10" creationId="{B617651F-7153-BF13-CE04-A4E783044FE6}"/>
          </ac:cxnSpMkLst>
        </pc:cxnChg>
        <pc:cxnChg chg="add del mod">
          <ac:chgData name="Marcello Ferraro" userId="2cef1c66-efa9-433a-a383-b8a00fc4a726" providerId="ADAL" clId="{7AF2A119-FFA1-4FF1-8016-9151E72A67B7}" dt="2023-09-22T15:05:24.187" v="2032" actId="478"/>
          <ac:cxnSpMkLst>
            <pc:docMk/>
            <pc:sldMk cId="2447671125" sldId="272"/>
            <ac:cxnSpMk id="18" creationId="{C942B359-13F4-C855-3E6E-C2F641F9FC73}"/>
          </ac:cxnSpMkLst>
        </pc:cxnChg>
        <pc:cxnChg chg="add del mod">
          <ac:chgData name="Marcello Ferraro" userId="2cef1c66-efa9-433a-a383-b8a00fc4a726" providerId="ADAL" clId="{7AF2A119-FFA1-4FF1-8016-9151E72A67B7}" dt="2023-09-22T15:05:24.187" v="2032" actId="478"/>
          <ac:cxnSpMkLst>
            <pc:docMk/>
            <pc:sldMk cId="2447671125" sldId="272"/>
            <ac:cxnSpMk id="20" creationId="{EAE53944-88FD-CCE7-74F0-97076994D170}"/>
          </ac:cxnSpMkLst>
        </pc:cxnChg>
        <pc:cxnChg chg="add mod">
          <ac:chgData name="Marcello Ferraro" userId="2cef1c66-efa9-433a-a383-b8a00fc4a726" providerId="ADAL" clId="{7AF2A119-FFA1-4FF1-8016-9151E72A67B7}" dt="2023-09-22T15:08:46.325" v="2278" actId="1076"/>
          <ac:cxnSpMkLst>
            <pc:docMk/>
            <pc:sldMk cId="2447671125" sldId="272"/>
            <ac:cxnSpMk id="26" creationId="{4F1B2BED-71AC-4046-98CB-9FFC99542DAF}"/>
          </ac:cxnSpMkLst>
        </pc:cxnChg>
        <pc:cxnChg chg="add mod">
          <ac:chgData name="Marcello Ferraro" userId="2cef1c66-efa9-433a-a383-b8a00fc4a726" providerId="ADAL" clId="{7AF2A119-FFA1-4FF1-8016-9151E72A67B7}" dt="2023-09-22T15:08:46.325" v="2278" actId="1076"/>
          <ac:cxnSpMkLst>
            <pc:docMk/>
            <pc:sldMk cId="2447671125" sldId="272"/>
            <ac:cxnSpMk id="27" creationId="{522A9A28-BF45-6435-58A0-45B6C74B7A26}"/>
          </ac:cxnSpMkLst>
        </pc:cxnChg>
        <pc:cxnChg chg="add del">
          <ac:chgData name="Marcello Ferraro" userId="2cef1c66-efa9-433a-a383-b8a00fc4a726" providerId="ADAL" clId="{7AF2A119-FFA1-4FF1-8016-9151E72A67B7}" dt="2023-09-22T15:14:17.078" v="2390" actId="11529"/>
          <ac:cxnSpMkLst>
            <pc:docMk/>
            <pc:sldMk cId="2447671125" sldId="272"/>
            <ac:cxnSpMk id="38" creationId="{A9D23619-9330-6D08-B592-CE75E9F061DD}"/>
          </ac:cxnSpMkLst>
        </pc:cxnChg>
        <pc:cxnChg chg="add del mod">
          <ac:chgData name="Marcello Ferraro" userId="2cef1c66-efa9-433a-a383-b8a00fc4a726" providerId="ADAL" clId="{7AF2A119-FFA1-4FF1-8016-9151E72A67B7}" dt="2023-09-25T13:20:17.022" v="7442" actId="478"/>
          <ac:cxnSpMkLst>
            <pc:docMk/>
            <pc:sldMk cId="2447671125" sldId="272"/>
            <ac:cxnSpMk id="40" creationId="{C7D4F07C-A32F-D381-A706-297012FBA6C0}"/>
          </ac:cxnSpMkLst>
        </pc:cxnChg>
        <pc:cxnChg chg="add del mod">
          <ac:chgData name="Marcello Ferraro" userId="2cef1c66-efa9-433a-a383-b8a00fc4a726" providerId="ADAL" clId="{7AF2A119-FFA1-4FF1-8016-9151E72A67B7}" dt="2023-09-25T13:20:14.841" v="7441" actId="478"/>
          <ac:cxnSpMkLst>
            <pc:docMk/>
            <pc:sldMk cId="2447671125" sldId="272"/>
            <ac:cxnSpMk id="47" creationId="{A0C47852-C3E4-1739-6BEA-7DD421CDEE20}"/>
          </ac:cxnSpMkLst>
        </pc:cxnChg>
        <pc:cxnChg chg="add del mod">
          <ac:chgData name="Marcello Ferraro" userId="2cef1c66-efa9-433a-a383-b8a00fc4a726" providerId="ADAL" clId="{7AF2A119-FFA1-4FF1-8016-9151E72A67B7}" dt="2023-09-25T13:20:20.075" v="7443" actId="478"/>
          <ac:cxnSpMkLst>
            <pc:docMk/>
            <pc:sldMk cId="2447671125" sldId="272"/>
            <ac:cxnSpMk id="52" creationId="{306281A0-3B1C-04F7-EAFF-DA9CB1643BF8}"/>
          </ac:cxnSpMkLst>
        </pc:cxnChg>
      </pc:sldChg>
      <pc:sldChg chg="addSp delSp modSp add del mod">
        <pc:chgData name="Marcello Ferraro" userId="2cef1c66-efa9-433a-a383-b8a00fc4a726" providerId="ADAL" clId="{7AF2A119-FFA1-4FF1-8016-9151E72A67B7}" dt="2023-09-22T16:06:36.610" v="2773" actId="2696"/>
        <pc:sldMkLst>
          <pc:docMk/>
          <pc:sldMk cId="1634426283" sldId="273"/>
        </pc:sldMkLst>
        <pc:spChg chg="mod">
          <ac:chgData name="Marcello Ferraro" userId="2cef1c66-efa9-433a-a383-b8a00fc4a726" providerId="ADAL" clId="{7AF2A119-FFA1-4FF1-8016-9151E72A67B7}" dt="2023-09-22T15:52:53.701" v="2489" actId="20577"/>
          <ac:spMkLst>
            <pc:docMk/>
            <pc:sldMk cId="1634426283" sldId="273"/>
            <ac:spMk id="4" creationId="{D2DDEAAB-3263-21CF-FA97-4D60AF0F3766}"/>
          </ac:spMkLst>
        </pc:spChg>
        <pc:spChg chg="mod">
          <ac:chgData name="Marcello Ferraro" userId="2cef1c66-efa9-433a-a383-b8a00fc4a726" providerId="ADAL" clId="{7AF2A119-FFA1-4FF1-8016-9151E72A67B7}" dt="2023-09-22T15:53:50.797" v="2575" actId="20577"/>
          <ac:spMkLst>
            <pc:docMk/>
            <pc:sldMk cId="1634426283" sldId="273"/>
            <ac:spMk id="9" creationId="{7D0B3DF3-F575-7F9D-D492-BC8D3FBB5451}"/>
          </ac:spMkLst>
        </pc:spChg>
        <pc:spChg chg="mod">
          <ac:chgData name="Marcello Ferraro" userId="2cef1c66-efa9-433a-a383-b8a00fc4a726" providerId="ADAL" clId="{7AF2A119-FFA1-4FF1-8016-9151E72A67B7}" dt="2023-09-22T15:56:24.111" v="2632" actId="1076"/>
          <ac:spMkLst>
            <pc:docMk/>
            <pc:sldMk cId="1634426283" sldId="273"/>
            <ac:spMk id="29" creationId="{3A3B11E3-015D-1B6D-6528-2E2AADC0A2D0}"/>
          </ac:spMkLst>
        </pc:spChg>
        <pc:spChg chg="mod">
          <ac:chgData name="Marcello Ferraro" userId="2cef1c66-efa9-433a-a383-b8a00fc4a726" providerId="ADAL" clId="{7AF2A119-FFA1-4FF1-8016-9151E72A67B7}" dt="2023-09-22T15:56:29.968" v="2633" actId="1076"/>
          <ac:spMkLst>
            <pc:docMk/>
            <pc:sldMk cId="1634426283" sldId="273"/>
            <ac:spMk id="32" creationId="{CD2EA9F8-2F37-7B60-0A96-12B6E9AF174B}"/>
          </ac:spMkLst>
        </pc:spChg>
        <pc:spChg chg="mod">
          <ac:chgData name="Marcello Ferraro" userId="2cef1c66-efa9-433a-a383-b8a00fc4a726" providerId="ADAL" clId="{7AF2A119-FFA1-4FF1-8016-9151E72A67B7}" dt="2023-09-22T15:57:28.985" v="2636" actId="1076"/>
          <ac:spMkLst>
            <pc:docMk/>
            <pc:sldMk cId="1634426283" sldId="273"/>
            <ac:spMk id="34" creationId="{4F1AA356-6656-F901-B794-E6751277F821}"/>
          </ac:spMkLst>
        </pc:spChg>
        <pc:spChg chg="mod">
          <ac:chgData name="Marcello Ferraro" userId="2cef1c66-efa9-433a-a383-b8a00fc4a726" providerId="ADAL" clId="{7AF2A119-FFA1-4FF1-8016-9151E72A67B7}" dt="2023-09-22T15:54:46.827" v="2608" actId="688"/>
          <ac:spMkLst>
            <pc:docMk/>
            <pc:sldMk cId="1634426283" sldId="273"/>
            <ac:spMk id="36" creationId="{0BC05CB9-50D7-678D-A3E3-0031C608A76C}"/>
          </ac:spMkLst>
        </pc:spChg>
        <pc:spChg chg="mod">
          <ac:chgData name="Marcello Ferraro" userId="2cef1c66-efa9-433a-a383-b8a00fc4a726" providerId="ADAL" clId="{7AF2A119-FFA1-4FF1-8016-9151E72A67B7}" dt="2023-09-22T15:55:21.754" v="2614" actId="20577"/>
          <ac:spMkLst>
            <pc:docMk/>
            <pc:sldMk cId="1634426283" sldId="273"/>
            <ac:spMk id="43" creationId="{EF1DF788-1981-4594-6B9D-C387D3384A5F}"/>
          </ac:spMkLst>
        </pc:spChg>
        <pc:spChg chg="mod">
          <ac:chgData name="Marcello Ferraro" userId="2cef1c66-efa9-433a-a383-b8a00fc4a726" providerId="ADAL" clId="{7AF2A119-FFA1-4FF1-8016-9151E72A67B7}" dt="2023-09-22T15:54:04.218" v="2577" actId="688"/>
          <ac:spMkLst>
            <pc:docMk/>
            <pc:sldMk cId="1634426283" sldId="273"/>
            <ac:spMk id="46" creationId="{00192F15-9835-7AA5-9C85-EF90239E3A07}"/>
          </ac:spMkLst>
        </pc:spChg>
        <pc:spChg chg="add del mod">
          <ac:chgData name="Marcello Ferraro" userId="2cef1c66-efa9-433a-a383-b8a00fc4a726" providerId="ADAL" clId="{7AF2A119-FFA1-4FF1-8016-9151E72A67B7}" dt="2023-09-22T16:00:34.143" v="2674" actId="21"/>
          <ac:spMkLst>
            <pc:docMk/>
            <pc:sldMk cId="1634426283" sldId="273"/>
            <ac:spMk id="50" creationId="{5E681859-EF92-C2F1-9C69-5FB487531C62}"/>
          </ac:spMkLst>
        </pc:spChg>
        <pc:spChg chg="mod">
          <ac:chgData name="Marcello Ferraro" userId="2cef1c66-efa9-433a-a383-b8a00fc4a726" providerId="ADAL" clId="{7AF2A119-FFA1-4FF1-8016-9151E72A67B7}" dt="2023-09-22T15:55:38.581" v="2619" actId="1076"/>
          <ac:spMkLst>
            <pc:docMk/>
            <pc:sldMk cId="1634426283" sldId="273"/>
            <ac:spMk id="51" creationId="{6000F093-6393-78FE-65DE-44613038C3E4}"/>
          </ac:spMkLst>
        </pc:spChg>
        <pc:spChg chg="mod">
          <ac:chgData name="Marcello Ferraro" userId="2cef1c66-efa9-433a-a383-b8a00fc4a726" providerId="ADAL" clId="{7AF2A119-FFA1-4FF1-8016-9151E72A67B7}" dt="2023-09-22T15:55:45.089" v="2626" actId="20577"/>
          <ac:spMkLst>
            <pc:docMk/>
            <pc:sldMk cId="1634426283" sldId="273"/>
            <ac:spMk id="55" creationId="{FE3E338F-1D31-B60C-E830-5D1F9B727F51}"/>
          </ac:spMkLst>
        </pc:spChg>
        <pc:picChg chg="mod">
          <ac:chgData name="Marcello Ferraro" userId="2cef1c66-efa9-433a-a383-b8a00fc4a726" providerId="ADAL" clId="{7AF2A119-FFA1-4FF1-8016-9151E72A67B7}" dt="2023-09-22T15:55:33.346" v="2618" actId="1076"/>
          <ac:picMkLst>
            <pc:docMk/>
            <pc:sldMk cId="1634426283" sldId="273"/>
            <ac:picMk id="35" creationId="{4582888B-4CC6-7FE3-4447-B8DF64C1D65C}"/>
          </ac:picMkLst>
        </pc:picChg>
      </pc:sldChg>
      <pc:sldChg chg="addSp delSp modSp add mod">
        <pc:chgData name="Marcello Ferraro" userId="2cef1c66-efa9-433a-a383-b8a00fc4a726" providerId="ADAL" clId="{7AF2A119-FFA1-4FF1-8016-9151E72A67B7}" dt="2023-10-03T19:41:39.314" v="10133" actId="478"/>
        <pc:sldMkLst>
          <pc:docMk/>
          <pc:sldMk cId="3197782485" sldId="274"/>
        </pc:sldMkLst>
        <pc:spChg chg="mod">
          <ac:chgData name="Marcello Ferraro" userId="2cef1c66-efa9-433a-a383-b8a00fc4a726" providerId="ADAL" clId="{7AF2A119-FFA1-4FF1-8016-9151E72A67B7}" dt="2023-09-23T13:54:34.172" v="3862" actId="20577"/>
          <ac:spMkLst>
            <pc:docMk/>
            <pc:sldMk cId="3197782485" sldId="274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2T16:00:40.470" v="2677"/>
          <ac:spMkLst>
            <pc:docMk/>
            <pc:sldMk cId="3197782485" sldId="274"/>
            <ac:spMk id="5" creationId="{55604D25-5CE7-6FFB-8EC3-4F9D6ADA2C9B}"/>
          </ac:spMkLst>
        </pc:spChg>
        <pc:spChg chg="add del mod">
          <ac:chgData name="Marcello Ferraro" userId="2cef1c66-efa9-433a-a383-b8a00fc4a726" providerId="ADAL" clId="{7AF2A119-FFA1-4FF1-8016-9151E72A67B7}" dt="2023-10-03T19:41:39.314" v="10133" actId="478"/>
          <ac:spMkLst>
            <pc:docMk/>
            <pc:sldMk cId="3197782485" sldId="274"/>
            <ac:spMk id="5" creationId="{6634B8FD-35BA-67AC-8015-A2B058E0F11A}"/>
          </ac:spMkLst>
        </pc:spChg>
        <pc:spChg chg="add del">
          <ac:chgData name="Marcello Ferraro" userId="2cef1c66-efa9-433a-a383-b8a00fc4a726" providerId="ADAL" clId="{7AF2A119-FFA1-4FF1-8016-9151E72A67B7}" dt="2023-09-23T13:49:22.598" v="3783" actId="22"/>
          <ac:spMkLst>
            <pc:docMk/>
            <pc:sldMk cId="3197782485" sldId="274"/>
            <ac:spMk id="5" creationId="{7BADC801-DC5B-7FC0-9551-0D1014800502}"/>
          </ac:spMkLst>
        </pc:spChg>
        <pc:spChg chg="add del mod">
          <ac:chgData name="Marcello Ferraro" userId="2cef1c66-efa9-433a-a383-b8a00fc4a726" providerId="ADAL" clId="{7AF2A119-FFA1-4FF1-8016-9151E72A67B7}" dt="2023-10-03T19:41:39.314" v="10133" actId="478"/>
          <ac:spMkLst>
            <pc:docMk/>
            <pc:sldMk cId="3197782485" sldId="274"/>
            <ac:spMk id="6" creationId="{16D5573C-B4DA-4A2B-A689-321E8D265338}"/>
          </ac:spMkLst>
        </pc:spChg>
        <pc:spChg chg="add del mod">
          <ac:chgData name="Marcello Ferraro" userId="2cef1c66-efa9-433a-a383-b8a00fc4a726" providerId="ADAL" clId="{7AF2A119-FFA1-4FF1-8016-9151E72A67B7}" dt="2023-09-22T16:00:42.504" v="2679"/>
          <ac:spMkLst>
            <pc:docMk/>
            <pc:sldMk cId="3197782485" sldId="274"/>
            <ac:spMk id="6" creationId="{758BBDF2-C643-6141-23C1-2B78DB468DFD}"/>
          </ac:spMkLst>
        </pc:spChg>
        <pc:spChg chg="add del mod">
          <ac:chgData name="Marcello Ferraro" userId="2cef1c66-efa9-433a-a383-b8a00fc4a726" providerId="ADAL" clId="{7AF2A119-FFA1-4FF1-8016-9151E72A67B7}" dt="2023-09-25T13:20:37.705" v="7446" actId="478"/>
          <ac:spMkLst>
            <pc:docMk/>
            <pc:sldMk cId="3197782485" sldId="274"/>
            <ac:spMk id="7" creationId="{02945227-A4EE-5E5C-F79C-D89147E9D251}"/>
          </ac:spMkLst>
        </pc:spChg>
        <pc:spChg chg="add del mod">
          <ac:chgData name="Marcello Ferraro" userId="2cef1c66-efa9-433a-a383-b8a00fc4a726" providerId="ADAL" clId="{7AF2A119-FFA1-4FF1-8016-9151E72A67B7}" dt="2023-09-23T13:50:27.808" v="3797"/>
          <ac:spMkLst>
            <pc:docMk/>
            <pc:sldMk cId="3197782485" sldId="274"/>
            <ac:spMk id="8" creationId="{B20F6AFE-F29F-3E2D-09CE-786401C19A4F}"/>
          </ac:spMkLst>
        </pc:spChg>
        <pc:spChg chg="mod">
          <ac:chgData name="Marcello Ferraro" userId="2cef1c66-efa9-433a-a383-b8a00fc4a726" providerId="ADAL" clId="{7AF2A119-FFA1-4FF1-8016-9151E72A67B7}" dt="2023-09-27T16:53:01.741" v="8448" actId="207"/>
          <ac:spMkLst>
            <pc:docMk/>
            <pc:sldMk cId="3197782485" sldId="274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09-23T13:51:46.096" v="3822"/>
          <ac:spMkLst>
            <pc:docMk/>
            <pc:sldMk cId="3197782485" sldId="274"/>
            <ac:spMk id="11" creationId="{280CF0BB-7849-BFF3-FFBF-74A2FEF43E02}"/>
          </ac:spMkLst>
        </pc:spChg>
        <pc:spChg chg="add del mod">
          <ac:chgData name="Marcello Ferraro" userId="2cef1c66-efa9-433a-a383-b8a00fc4a726" providerId="ADAL" clId="{7AF2A119-FFA1-4FF1-8016-9151E72A67B7}" dt="2023-09-22T16:03:44.984" v="2714" actId="478"/>
          <ac:spMkLst>
            <pc:docMk/>
            <pc:sldMk cId="3197782485" sldId="274"/>
            <ac:spMk id="13" creationId="{9E33E0E6-B678-655D-2B68-37BD72D3CAB0}"/>
          </ac:spMkLst>
        </pc:spChg>
        <pc:spChg chg="add del mod">
          <ac:chgData name="Marcello Ferraro" userId="2cef1c66-efa9-433a-a383-b8a00fc4a726" providerId="ADAL" clId="{7AF2A119-FFA1-4FF1-8016-9151E72A67B7}" dt="2023-09-23T13:53:37.846" v="3842"/>
          <ac:spMkLst>
            <pc:docMk/>
            <pc:sldMk cId="3197782485" sldId="274"/>
            <ac:spMk id="13" creationId="{F9F7587D-6FCF-E1B4-CBFE-2670A15D9125}"/>
          </ac:spMkLst>
        </pc:spChg>
        <pc:spChg chg="add del">
          <ac:chgData name="Marcello Ferraro" userId="2cef1c66-efa9-433a-a383-b8a00fc4a726" providerId="ADAL" clId="{7AF2A119-FFA1-4FF1-8016-9151E72A67B7}" dt="2023-09-22T16:03:35.745" v="2712" actId="11529"/>
          <ac:spMkLst>
            <pc:docMk/>
            <pc:sldMk cId="3197782485" sldId="274"/>
            <ac:spMk id="14" creationId="{AA1E7CAF-FA5A-F599-10A3-28F3D2EC7143}"/>
          </ac:spMkLst>
        </pc:spChg>
        <pc:spChg chg="add 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15" creationId="{910815E2-7971-A236-0468-8849A8C72E8B}"/>
          </ac:spMkLst>
        </pc:spChg>
        <pc:spChg chg="add 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16" creationId="{FB3D6D24-15F8-7687-16E2-C3AEBF244DF8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28" creationId="{AE74155D-BA43-2D64-891E-AAD935D37398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29" creationId="{3A3B11E3-015D-1B6D-6528-2E2AADC0A2D0}"/>
          </ac:spMkLst>
        </pc:spChg>
        <pc:spChg chg="del mod">
          <ac:chgData name="Marcello Ferraro" userId="2cef1c66-efa9-433a-a383-b8a00fc4a726" providerId="ADAL" clId="{7AF2A119-FFA1-4FF1-8016-9151E72A67B7}" dt="2023-09-25T13:20:39.578" v="7447" actId="478"/>
          <ac:spMkLst>
            <pc:docMk/>
            <pc:sldMk cId="3197782485" sldId="274"/>
            <ac:spMk id="36" creationId="{0BC05CB9-50D7-678D-A3E3-0031C608A76C}"/>
          </ac:spMkLst>
        </pc:spChg>
        <pc:spChg chg="del mod">
          <ac:chgData name="Marcello Ferraro" userId="2cef1c66-efa9-433a-a383-b8a00fc4a726" providerId="ADAL" clId="{7AF2A119-FFA1-4FF1-8016-9151E72A67B7}" dt="2023-09-25T13:20:39.578" v="7447" actId="478"/>
          <ac:spMkLst>
            <pc:docMk/>
            <pc:sldMk cId="3197782485" sldId="274"/>
            <ac:spMk id="43" creationId="{EF1DF788-1981-4594-6B9D-C387D3384A5F}"/>
          </ac:spMkLst>
        </pc:spChg>
        <pc:spChg chg="del mod">
          <ac:chgData name="Marcello Ferraro" userId="2cef1c66-efa9-433a-a383-b8a00fc4a726" providerId="ADAL" clId="{7AF2A119-FFA1-4FF1-8016-9151E72A67B7}" dt="2023-09-25T13:20:37.705" v="7446" actId="478"/>
          <ac:spMkLst>
            <pc:docMk/>
            <pc:sldMk cId="3197782485" sldId="274"/>
            <ac:spMk id="46" creationId="{00192F15-9835-7AA5-9C85-EF90239E3A07}"/>
          </ac:spMkLst>
        </pc:spChg>
        <pc:spChg chg="del">
          <ac:chgData name="Marcello Ferraro" userId="2cef1c66-efa9-433a-a383-b8a00fc4a726" providerId="ADAL" clId="{7AF2A119-FFA1-4FF1-8016-9151E72A67B7}" dt="2023-09-22T16:00:38.502" v="2675" actId="21"/>
          <ac:spMkLst>
            <pc:docMk/>
            <pc:sldMk cId="3197782485" sldId="274"/>
            <ac:spMk id="50" creationId="{5E681859-EF92-C2F1-9C69-5FB487531C62}"/>
          </ac:spMkLst>
        </pc:spChg>
        <pc:spChg chg="del mod">
          <ac:chgData name="Marcello Ferraro" userId="2cef1c66-efa9-433a-a383-b8a00fc4a726" providerId="ADAL" clId="{7AF2A119-FFA1-4FF1-8016-9151E72A67B7}" dt="2023-09-25T13:20:41.690" v="7448" actId="478"/>
          <ac:spMkLst>
            <pc:docMk/>
            <pc:sldMk cId="3197782485" sldId="274"/>
            <ac:spMk id="51" creationId="{6000F093-6393-78FE-65DE-44613038C3E4}"/>
          </ac:spMkLst>
        </pc:spChg>
        <pc:spChg chg="del mod">
          <ac:chgData name="Marcello Ferraro" userId="2cef1c66-efa9-433a-a383-b8a00fc4a726" providerId="ADAL" clId="{7AF2A119-FFA1-4FF1-8016-9151E72A67B7}" dt="2023-09-25T13:20:41.690" v="7448" actId="478"/>
          <ac:spMkLst>
            <pc:docMk/>
            <pc:sldMk cId="3197782485" sldId="274"/>
            <ac:spMk id="55" creationId="{FE3E338F-1D31-B60C-E830-5D1F9B727F51}"/>
          </ac:spMkLst>
        </pc:spChg>
        <pc:spChg chg="del mod">
          <ac:chgData name="Marcello Ferraro" userId="2cef1c66-efa9-433a-a383-b8a00fc4a726" providerId="ADAL" clId="{7AF2A119-FFA1-4FF1-8016-9151E72A67B7}" dt="2023-10-03T19:28:26.625" v="9988" actId="478"/>
          <ac:spMkLst>
            <pc:docMk/>
            <pc:sldMk cId="3197782485" sldId="274"/>
            <ac:spMk id="57" creationId="{8690513E-5AE5-62CC-5107-F228BA9F6478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61" creationId="{00541BFF-2484-64DA-FF57-F4D5B8E98470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62" creationId="{F58BD1FB-6E48-4541-B6D7-408ECA726FA6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63" creationId="{A4618FD8-1B8E-C7C7-18B6-CEF0F2BBE0F8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64" creationId="{7CCC0804-A07F-FE9F-ED5D-40462D91408D}"/>
          </ac:spMkLst>
        </pc:spChg>
        <pc:picChg chg="add mod">
          <ac:chgData name="Marcello Ferraro" userId="2cef1c66-efa9-433a-a383-b8a00fc4a726" providerId="ADAL" clId="{7AF2A119-FFA1-4FF1-8016-9151E72A67B7}" dt="2023-10-02T11:39:08.083" v="9128"/>
          <ac:picMkLst>
            <pc:docMk/>
            <pc:sldMk cId="3197782485" sldId="274"/>
            <ac:picMk id="3" creationId="{DB74D5E7-081A-A6D2-FA7F-BA6304106406}"/>
          </ac:picMkLst>
        </pc:picChg>
        <pc:picChg chg="add del mod">
          <ac:chgData name="Marcello Ferraro" userId="2cef1c66-efa9-433a-a383-b8a00fc4a726" providerId="ADAL" clId="{7AF2A119-FFA1-4FF1-8016-9151E72A67B7}" dt="2023-10-03T19:41:39.314" v="10133" actId="478"/>
          <ac:picMkLst>
            <pc:docMk/>
            <pc:sldMk cId="3197782485" sldId="274"/>
            <ac:picMk id="7" creationId="{CC97E723-C39C-3319-4F91-DDFFDCD36965}"/>
          </ac:picMkLst>
        </pc:picChg>
        <pc:picChg chg="add del mod">
          <ac:chgData name="Marcello Ferraro" userId="2cef1c66-efa9-433a-a383-b8a00fc4a726" providerId="ADAL" clId="{7AF2A119-FFA1-4FF1-8016-9151E72A67B7}" dt="2023-10-03T19:41:39.314" v="10133" actId="478"/>
          <ac:picMkLst>
            <pc:docMk/>
            <pc:sldMk cId="3197782485" sldId="274"/>
            <ac:picMk id="8" creationId="{6798D2AE-D99C-0806-ED1C-E72F328F5649}"/>
          </ac:picMkLst>
        </pc:picChg>
        <pc:picChg chg="add del mod">
          <ac:chgData name="Marcello Ferraro" userId="2cef1c66-efa9-433a-a383-b8a00fc4a726" providerId="ADAL" clId="{7AF2A119-FFA1-4FF1-8016-9151E72A67B7}" dt="2023-10-03T19:41:39.314" v="10133" actId="478"/>
          <ac:picMkLst>
            <pc:docMk/>
            <pc:sldMk cId="3197782485" sldId="274"/>
            <ac:picMk id="10" creationId="{B0C82866-7E7A-3481-6D57-F2190F357A58}"/>
          </ac:picMkLst>
        </pc:picChg>
        <pc:picChg chg="add del mod">
          <ac:chgData name="Marcello Ferraro" userId="2cef1c66-efa9-433a-a383-b8a00fc4a726" providerId="ADAL" clId="{7AF2A119-FFA1-4FF1-8016-9151E72A67B7}" dt="2023-10-03T19:41:39.314" v="10133" actId="478"/>
          <ac:picMkLst>
            <pc:docMk/>
            <pc:sldMk cId="3197782485" sldId="274"/>
            <ac:picMk id="11" creationId="{AF096D79-4140-2B56-0CC8-0288A5BEB9C6}"/>
          </ac:picMkLst>
        </pc:picChg>
        <pc:picChg chg="mod">
          <ac:chgData name="Marcello Ferraro" userId="2cef1c66-efa9-433a-a383-b8a00fc4a726" providerId="ADAL" clId="{7AF2A119-FFA1-4FF1-8016-9151E72A67B7}" dt="2023-09-22T16:01:30.759" v="2693" actId="1076"/>
          <ac:picMkLst>
            <pc:docMk/>
            <pc:sldMk cId="3197782485" sldId="274"/>
            <ac:picMk id="35" creationId="{4582888B-4CC6-7FE3-4447-B8DF64C1D65C}"/>
          </ac:picMkLst>
        </pc:picChg>
        <pc:cxnChg chg="del mod">
          <ac:chgData name="Marcello Ferraro" userId="2cef1c66-efa9-433a-a383-b8a00fc4a726" providerId="ADAL" clId="{7AF2A119-FFA1-4FF1-8016-9151E72A67B7}" dt="2023-09-25T13:20:39.578" v="7447" actId="478"/>
          <ac:cxnSpMkLst>
            <pc:docMk/>
            <pc:sldMk cId="3197782485" sldId="274"/>
            <ac:cxnSpMk id="40" creationId="{C7D4F07C-A32F-D381-A706-297012FBA6C0}"/>
          </ac:cxnSpMkLst>
        </pc:cxnChg>
        <pc:cxnChg chg="del mod">
          <ac:chgData name="Marcello Ferraro" userId="2cef1c66-efa9-433a-a383-b8a00fc4a726" providerId="ADAL" clId="{7AF2A119-FFA1-4FF1-8016-9151E72A67B7}" dt="2023-09-25T13:20:37.705" v="7446" actId="478"/>
          <ac:cxnSpMkLst>
            <pc:docMk/>
            <pc:sldMk cId="3197782485" sldId="274"/>
            <ac:cxnSpMk id="47" creationId="{A0C47852-C3E4-1739-6BEA-7DD421CDEE20}"/>
          </ac:cxnSpMkLst>
        </pc:cxnChg>
        <pc:cxnChg chg="del mod">
          <ac:chgData name="Marcello Ferraro" userId="2cef1c66-efa9-433a-a383-b8a00fc4a726" providerId="ADAL" clId="{7AF2A119-FFA1-4FF1-8016-9151E72A67B7}" dt="2023-09-25T13:20:39.578" v="7447" actId="478"/>
          <ac:cxnSpMkLst>
            <pc:docMk/>
            <pc:sldMk cId="3197782485" sldId="274"/>
            <ac:cxnSpMk id="52" creationId="{306281A0-3B1C-04F7-EAFF-DA9CB1643BF8}"/>
          </ac:cxnSpMkLst>
        </pc:cxnChg>
      </pc:sldChg>
      <pc:sldChg chg="addSp delSp modSp add mod modShow">
        <pc:chgData name="Marcello Ferraro" userId="2cef1c66-efa9-433a-a383-b8a00fc4a726" providerId="ADAL" clId="{7AF2A119-FFA1-4FF1-8016-9151E72A67B7}" dt="2023-09-30T08:44:01.089" v="9079" actId="729"/>
        <pc:sldMkLst>
          <pc:docMk/>
          <pc:sldMk cId="1086131695" sldId="275"/>
        </pc:sldMkLst>
        <pc:spChg chg="mod">
          <ac:chgData name="Marcello Ferraro" userId="2cef1c66-efa9-433a-a383-b8a00fc4a726" providerId="ADAL" clId="{7AF2A119-FFA1-4FF1-8016-9151E72A67B7}" dt="2023-09-23T13:54:31.521" v="3861" actId="20577"/>
          <ac:spMkLst>
            <pc:docMk/>
            <pc:sldMk cId="1086131695" sldId="275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3T12:43:48.523" v="2963" actId="478"/>
          <ac:spMkLst>
            <pc:docMk/>
            <pc:sldMk cId="1086131695" sldId="275"/>
            <ac:spMk id="5" creationId="{CB8EB2A3-5DC2-6916-23CD-088450E4A2FD}"/>
          </ac:spMkLst>
        </pc:spChg>
        <pc:spChg chg="del">
          <ac:chgData name="Marcello Ferraro" userId="2cef1c66-efa9-433a-a383-b8a00fc4a726" providerId="ADAL" clId="{7AF2A119-FFA1-4FF1-8016-9151E72A67B7}" dt="2023-09-23T12:41:47.362" v="2941" actId="478"/>
          <ac:spMkLst>
            <pc:docMk/>
            <pc:sldMk cId="1086131695" sldId="275"/>
            <ac:spMk id="7" creationId="{02945227-A4EE-5E5C-F79C-D89147E9D251}"/>
          </ac:spMkLst>
        </pc:spChg>
        <pc:spChg chg="add del mod">
          <ac:chgData name="Marcello Ferraro" userId="2cef1c66-efa9-433a-a383-b8a00fc4a726" providerId="ADAL" clId="{7AF2A119-FFA1-4FF1-8016-9151E72A67B7}" dt="2023-09-23T14:04:59.979" v="4023"/>
          <ac:spMkLst>
            <pc:docMk/>
            <pc:sldMk cId="1086131695" sldId="275"/>
            <ac:spMk id="8" creationId="{0EBBA1BE-B09C-863C-A596-FCD8A7376671}"/>
          </ac:spMkLst>
        </pc:spChg>
        <pc:spChg chg="mod">
          <ac:chgData name="Marcello Ferraro" userId="2cef1c66-efa9-433a-a383-b8a00fc4a726" providerId="ADAL" clId="{7AF2A119-FFA1-4FF1-8016-9151E72A67B7}" dt="2023-09-27T16:53:15.502" v="8451" actId="207"/>
          <ac:spMkLst>
            <pc:docMk/>
            <pc:sldMk cId="1086131695" sldId="275"/>
            <ac:spMk id="9" creationId="{7D0B3DF3-F575-7F9D-D492-BC8D3FBB5451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15" creationId="{910815E2-7971-A236-0468-8849A8C72E8B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16" creationId="{FB3D6D24-15F8-7687-16E2-C3AEBF244DF8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28" creationId="{AE74155D-BA43-2D64-891E-AAD935D37398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29" creationId="{3A3B11E3-015D-1B6D-6528-2E2AADC0A2D0}"/>
          </ac:spMkLst>
        </pc:spChg>
        <pc:spChg chg="del">
          <ac:chgData name="Marcello Ferraro" userId="2cef1c66-efa9-433a-a383-b8a00fc4a726" providerId="ADAL" clId="{7AF2A119-FFA1-4FF1-8016-9151E72A67B7}" dt="2023-09-23T12:41:53.940" v="2945" actId="478"/>
          <ac:spMkLst>
            <pc:docMk/>
            <pc:sldMk cId="1086131695" sldId="275"/>
            <ac:spMk id="36" creationId="{0BC05CB9-50D7-678D-A3E3-0031C608A76C}"/>
          </ac:spMkLst>
        </pc:spChg>
        <pc:spChg chg="del">
          <ac:chgData name="Marcello Ferraro" userId="2cef1c66-efa9-433a-a383-b8a00fc4a726" providerId="ADAL" clId="{7AF2A119-FFA1-4FF1-8016-9151E72A67B7}" dt="2023-09-23T12:41:51.737" v="2944" actId="478"/>
          <ac:spMkLst>
            <pc:docMk/>
            <pc:sldMk cId="1086131695" sldId="275"/>
            <ac:spMk id="43" creationId="{EF1DF788-1981-4594-6B9D-C387D3384A5F}"/>
          </ac:spMkLst>
        </pc:spChg>
        <pc:spChg chg="del">
          <ac:chgData name="Marcello Ferraro" userId="2cef1c66-efa9-433a-a383-b8a00fc4a726" providerId="ADAL" clId="{7AF2A119-FFA1-4FF1-8016-9151E72A67B7}" dt="2023-09-23T12:41:49.245" v="2942" actId="478"/>
          <ac:spMkLst>
            <pc:docMk/>
            <pc:sldMk cId="1086131695" sldId="275"/>
            <ac:spMk id="46" creationId="{00192F15-9835-7AA5-9C85-EF90239E3A07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51" creationId="{6000F093-6393-78FE-65DE-44613038C3E4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55" creationId="{FE3E338F-1D31-B60C-E830-5D1F9B727F51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57" creationId="{8690513E-5AE5-62CC-5107-F228BA9F6478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61" creationId="{00541BFF-2484-64DA-FF57-F4D5B8E98470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62" creationId="{F58BD1FB-6E48-4541-B6D7-408ECA726FA6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63" creationId="{A4618FD8-1B8E-C7C7-18B6-CEF0F2BBE0F8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64" creationId="{7CCC0804-A07F-FE9F-ED5D-40462D91408D}"/>
          </ac:spMkLst>
        </pc:spChg>
        <pc:picChg chg="mod">
          <ac:chgData name="Marcello Ferraro" userId="2cef1c66-efa9-433a-a383-b8a00fc4a726" providerId="ADAL" clId="{7AF2A119-FFA1-4FF1-8016-9151E72A67B7}" dt="2023-09-23T12:39:52.708" v="2921" actId="1076"/>
          <ac:picMkLst>
            <pc:docMk/>
            <pc:sldMk cId="1086131695" sldId="275"/>
            <ac:picMk id="35" creationId="{4582888B-4CC6-7FE3-4447-B8DF64C1D65C}"/>
          </ac:picMkLst>
        </pc:picChg>
        <pc:cxnChg chg="del">
          <ac:chgData name="Marcello Ferraro" userId="2cef1c66-efa9-433a-a383-b8a00fc4a726" providerId="ADAL" clId="{7AF2A119-FFA1-4FF1-8016-9151E72A67B7}" dt="2023-09-23T12:41:50.917" v="2943" actId="478"/>
          <ac:cxnSpMkLst>
            <pc:docMk/>
            <pc:sldMk cId="1086131695" sldId="275"/>
            <ac:cxnSpMk id="40" creationId="{C7D4F07C-A32F-D381-A706-297012FBA6C0}"/>
          </ac:cxnSpMkLst>
        </pc:cxnChg>
        <pc:cxnChg chg="del">
          <ac:chgData name="Marcello Ferraro" userId="2cef1c66-efa9-433a-a383-b8a00fc4a726" providerId="ADAL" clId="{7AF2A119-FFA1-4FF1-8016-9151E72A67B7}" dt="2023-09-23T12:41:46.319" v="2940" actId="478"/>
          <ac:cxnSpMkLst>
            <pc:docMk/>
            <pc:sldMk cId="1086131695" sldId="275"/>
            <ac:cxnSpMk id="47" creationId="{A0C47852-C3E4-1739-6BEA-7DD421CDEE20}"/>
          </ac:cxnSpMkLst>
        </pc:cxnChg>
        <pc:cxnChg chg="mod">
          <ac:chgData name="Marcello Ferraro" userId="2cef1c66-efa9-433a-a383-b8a00fc4a726" providerId="ADAL" clId="{7AF2A119-FFA1-4FF1-8016-9151E72A67B7}" dt="2023-09-23T12:40:05.924" v="2924" actId="14100"/>
          <ac:cxnSpMkLst>
            <pc:docMk/>
            <pc:sldMk cId="1086131695" sldId="275"/>
            <ac:cxnSpMk id="52" creationId="{306281A0-3B1C-04F7-EAFF-DA9CB1643BF8}"/>
          </ac:cxnSpMkLst>
        </pc:cxnChg>
      </pc:sldChg>
      <pc:sldChg chg="addSp delSp modSp add mod modShow">
        <pc:chgData name="Marcello Ferraro" userId="2cef1c66-efa9-433a-a383-b8a00fc4a726" providerId="ADAL" clId="{7AF2A119-FFA1-4FF1-8016-9151E72A67B7}" dt="2023-09-30T08:43:54.746" v="9078" actId="729"/>
        <pc:sldMkLst>
          <pc:docMk/>
          <pc:sldMk cId="1123459027" sldId="276"/>
        </pc:sldMkLst>
        <pc:spChg chg="mod">
          <ac:chgData name="Marcello Ferraro" userId="2cef1c66-efa9-433a-a383-b8a00fc4a726" providerId="ADAL" clId="{7AF2A119-FFA1-4FF1-8016-9151E72A67B7}" dt="2023-09-23T13:54:28.506" v="3860" actId="20577"/>
          <ac:spMkLst>
            <pc:docMk/>
            <pc:sldMk cId="1123459027" sldId="276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3T12:42:06.686" v="2949" actId="478"/>
          <ac:spMkLst>
            <pc:docMk/>
            <pc:sldMk cId="1123459027" sldId="276"/>
            <ac:spMk id="5" creationId="{CB8EB2A3-5DC2-6916-23CD-088450E4A2FD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7" creationId="{02945227-A4EE-5E5C-F79C-D89147E9D251}"/>
          </ac:spMkLst>
        </pc:spChg>
        <pc:spChg chg="add del mod">
          <ac:chgData name="Marcello Ferraro" userId="2cef1c66-efa9-433a-a383-b8a00fc4a726" providerId="ADAL" clId="{7AF2A119-FFA1-4FF1-8016-9151E72A67B7}" dt="2023-09-23T13:53:23.611" v="3836"/>
          <ac:spMkLst>
            <pc:docMk/>
            <pc:sldMk cId="1123459027" sldId="276"/>
            <ac:spMk id="8" creationId="{AE126042-F79D-452A-4F64-A4829CC7352F}"/>
          </ac:spMkLst>
        </pc:spChg>
        <pc:spChg chg="mod">
          <ac:chgData name="Marcello Ferraro" userId="2cef1c66-efa9-433a-a383-b8a00fc4a726" providerId="ADAL" clId="{7AF2A119-FFA1-4FF1-8016-9151E72A67B7}" dt="2023-09-27T16:53:19.606" v="8452" actId="207"/>
          <ac:spMkLst>
            <pc:docMk/>
            <pc:sldMk cId="1123459027" sldId="276"/>
            <ac:spMk id="9" creationId="{7D0B3DF3-F575-7F9D-D492-BC8D3FBB5451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15" creationId="{910815E2-7971-A236-0468-8849A8C72E8B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16" creationId="{FB3D6D24-15F8-7687-16E2-C3AEBF244DF8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28" creationId="{AE74155D-BA43-2D64-891E-AAD935D37398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29" creationId="{3A3B11E3-015D-1B6D-6528-2E2AADC0A2D0}"/>
          </ac:spMkLst>
        </pc:spChg>
        <pc:spChg chg="del">
          <ac:chgData name="Marcello Ferraro" userId="2cef1c66-efa9-433a-a383-b8a00fc4a726" providerId="ADAL" clId="{7AF2A119-FFA1-4FF1-8016-9151E72A67B7}" dt="2023-09-23T12:42:08.109" v="2950" actId="478"/>
          <ac:spMkLst>
            <pc:docMk/>
            <pc:sldMk cId="1123459027" sldId="276"/>
            <ac:spMk id="36" creationId="{0BC05CB9-50D7-678D-A3E3-0031C608A76C}"/>
          </ac:spMkLst>
        </pc:spChg>
        <pc:spChg chg="del">
          <ac:chgData name="Marcello Ferraro" userId="2cef1c66-efa9-433a-a383-b8a00fc4a726" providerId="ADAL" clId="{7AF2A119-FFA1-4FF1-8016-9151E72A67B7}" dt="2023-09-23T12:42:10.932" v="2952" actId="478"/>
          <ac:spMkLst>
            <pc:docMk/>
            <pc:sldMk cId="1123459027" sldId="276"/>
            <ac:spMk id="43" creationId="{EF1DF788-1981-4594-6B9D-C387D3384A5F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46" creationId="{00192F15-9835-7AA5-9C85-EF90239E3A07}"/>
          </ac:spMkLst>
        </pc:spChg>
        <pc:spChg chg="del">
          <ac:chgData name="Marcello Ferraro" userId="2cef1c66-efa9-433a-a383-b8a00fc4a726" providerId="ADAL" clId="{7AF2A119-FFA1-4FF1-8016-9151E72A67B7}" dt="2023-09-23T12:42:05.707" v="2948" actId="478"/>
          <ac:spMkLst>
            <pc:docMk/>
            <pc:sldMk cId="1123459027" sldId="276"/>
            <ac:spMk id="51" creationId="{6000F093-6393-78FE-65DE-44613038C3E4}"/>
          </ac:spMkLst>
        </pc:spChg>
        <pc:spChg chg="del">
          <ac:chgData name="Marcello Ferraro" userId="2cef1c66-efa9-433a-a383-b8a00fc4a726" providerId="ADAL" clId="{7AF2A119-FFA1-4FF1-8016-9151E72A67B7}" dt="2023-09-23T12:42:04.633" v="2947" actId="478"/>
          <ac:spMkLst>
            <pc:docMk/>
            <pc:sldMk cId="1123459027" sldId="276"/>
            <ac:spMk id="55" creationId="{FE3E338F-1D31-B60C-E830-5D1F9B727F51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57" creationId="{8690513E-5AE5-62CC-5107-F228BA9F6478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61" creationId="{00541BFF-2484-64DA-FF57-F4D5B8E98470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62" creationId="{F58BD1FB-6E48-4541-B6D7-408ECA726FA6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63" creationId="{A4618FD8-1B8E-C7C7-18B6-CEF0F2BBE0F8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64" creationId="{7CCC0804-A07F-FE9F-ED5D-40462D91408D}"/>
          </ac:spMkLst>
        </pc:spChg>
        <pc:cxnChg chg="del">
          <ac:chgData name="Marcello Ferraro" userId="2cef1c66-efa9-433a-a383-b8a00fc4a726" providerId="ADAL" clId="{7AF2A119-FFA1-4FF1-8016-9151E72A67B7}" dt="2023-09-23T12:42:09.168" v="2951" actId="478"/>
          <ac:cxnSpMkLst>
            <pc:docMk/>
            <pc:sldMk cId="1123459027" sldId="276"/>
            <ac:cxnSpMk id="40" creationId="{C7D4F07C-A32F-D381-A706-297012FBA6C0}"/>
          </ac:cxnSpMkLst>
        </pc:cxnChg>
        <pc:cxnChg chg="mod">
          <ac:chgData name="Marcello Ferraro" userId="2cef1c66-efa9-433a-a383-b8a00fc4a726" providerId="ADAL" clId="{7AF2A119-FFA1-4FF1-8016-9151E72A67B7}" dt="2023-09-23T12:42:22.102" v="2955" actId="14100"/>
          <ac:cxnSpMkLst>
            <pc:docMk/>
            <pc:sldMk cId="1123459027" sldId="276"/>
            <ac:cxnSpMk id="47" creationId="{A0C47852-C3E4-1739-6BEA-7DD421CDEE20}"/>
          </ac:cxnSpMkLst>
        </pc:cxnChg>
        <pc:cxnChg chg="del">
          <ac:chgData name="Marcello Ferraro" userId="2cef1c66-efa9-433a-a383-b8a00fc4a726" providerId="ADAL" clId="{7AF2A119-FFA1-4FF1-8016-9151E72A67B7}" dt="2023-09-23T12:42:03.910" v="2946" actId="478"/>
          <ac:cxnSpMkLst>
            <pc:docMk/>
            <pc:sldMk cId="1123459027" sldId="276"/>
            <ac:cxnSpMk id="52" creationId="{306281A0-3B1C-04F7-EAFF-DA9CB1643BF8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3:44:35.349" v="9364" actId="20577"/>
        <pc:sldMkLst>
          <pc:docMk/>
          <pc:sldMk cId="3281833722" sldId="277"/>
        </pc:sldMkLst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3" creationId="{1662687E-A5DE-661F-0CE7-98A5145ACAA0}"/>
          </ac:spMkLst>
        </pc:spChg>
        <pc:spChg chg="mod">
          <ac:chgData name="Marcello Ferraro" userId="2cef1c66-efa9-433a-a383-b8a00fc4a726" providerId="ADAL" clId="{7AF2A119-FFA1-4FF1-8016-9151E72A67B7}" dt="2023-09-23T13:02:28.305" v="3229" actId="20577"/>
          <ac:spMkLst>
            <pc:docMk/>
            <pc:sldMk cId="3281833722" sldId="277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6" creationId="{69AA7723-A089-B940-F4EE-0D3C316BED8A}"/>
          </ac:spMkLst>
        </pc:spChg>
        <pc:spChg chg="del">
          <ac:chgData name="Marcello Ferraro" userId="2cef1c66-efa9-433a-a383-b8a00fc4a726" providerId="ADAL" clId="{7AF2A119-FFA1-4FF1-8016-9151E72A67B7}" dt="2023-09-23T13:02:44.560" v="3231" actId="478"/>
          <ac:spMkLst>
            <pc:docMk/>
            <pc:sldMk cId="3281833722" sldId="277"/>
            <ac:spMk id="7" creationId="{02945227-A4EE-5E5C-F79C-D89147E9D251}"/>
          </ac:spMkLst>
        </pc:spChg>
        <pc:spChg chg="del">
          <ac:chgData name="Marcello Ferraro" userId="2cef1c66-efa9-433a-a383-b8a00fc4a726" providerId="ADAL" clId="{7AF2A119-FFA1-4FF1-8016-9151E72A67B7}" dt="2023-09-23T13:02:44.560" v="3231" actId="478"/>
          <ac:spMkLst>
            <pc:docMk/>
            <pc:sldMk cId="3281833722" sldId="277"/>
            <ac:spMk id="9" creationId="{7D0B3DF3-F575-7F9D-D492-BC8D3FBB5451}"/>
          </ac:spMkLst>
        </pc:spChg>
        <pc:spChg chg="add mod">
          <ac:chgData name="Marcello Ferraro" userId="2cef1c66-efa9-433a-a383-b8a00fc4a726" providerId="ADAL" clId="{7AF2A119-FFA1-4FF1-8016-9151E72A67B7}" dt="2023-09-23T14:05:23.030" v="4026" actId="207"/>
          <ac:spMkLst>
            <pc:docMk/>
            <pc:sldMk cId="3281833722" sldId="277"/>
            <ac:spMk id="13" creationId="{17DB8E6D-B323-1B66-3CF2-11AFE8EAC20A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15" creationId="{910815E2-7971-A236-0468-8849A8C72E8B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16" creationId="{FB3D6D24-15F8-7687-16E2-C3AEBF244DF8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21" creationId="{10CB15B0-33CA-BBC4-D70F-AAEA116B7F6B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28" creationId="{AE74155D-BA43-2D64-891E-AAD935D37398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29" creationId="{3A3B11E3-015D-1B6D-6528-2E2AADC0A2D0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30" creationId="{A6F4DD69-D7E9-5800-32C9-6EDF59D2C140}"/>
          </ac:spMkLst>
        </pc:spChg>
        <pc:spChg chg="add mod">
          <ac:chgData name="Marcello Ferraro" userId="2cef1c66-efa9-433a-a383-b8a00fc4a726" providerId="ADAL" clId="{7AF2A119-FFA1-4FF1-8016-9151E72A67B7}" dt="2023-10-02T13:44:29.505" v="9363" actId="20577"/>
          <ac:spMkLst>
            <pc:docMk/>
            <pc:sldMk cId="3281833722" sldId="277"/>
            <ac:spMk id="32" creationId="{52893716-BE13-78F8-3CCE-4EA2C7A5A795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34" creationId="{CF7D3225-738B-1E2E-C0BF-472278394D91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37" creationId="{2EA917F6-F368-84B3-6359-777C1F325833}"/>
          </ac:spMkLst>
        </pc:spChg>
        <pc:spChg chg="add mod">
          <ac:chgData name="Marcello Ferraro" userId="2cef1c66-efa9-433a-a383-b8a00fc4a726" providerId="ADAL" clId="{7AF2A119-FFA1-4FF1-8016-9151E72A67B7}" dt="2023-10-02T13:44:35.349" v="9364" actId="20577"/>
          <ac:spMkLst>
            <pc:docMk/>
            <pc:sldMk cId="3281833722" sldId="277"/>
            <ac:spMk id="39" creationId="{90896EED-48C7-C89A-99CA-4338021072E7}"/>
          </ac:spMkLst>
        </pc:spChg>
        <pc:spChg chg="add mod">
          <ac:chgData name="Marcello Ferraro" userId="2cef1c66-efa9-433a-a383-b8a00fc4a726" providerId="ADAL" clId="{7AF2A119-FFA1-4FF1-8016-9151E72A67B7}" dt="2023-09-23T14:06:10.207" v="4030" actId="20577"/>
          <ac:spMkLst>
            <pc:docMk/>
            <pc:sldMk cId="3281833722" sldId="277"/>
            <ac:spMk id="41" creationId="{FDB6AC47-8990-DA9E-996B-101FF991B68F}"/>
          </ac:spMkLst>
        </pc:spChg>
        <pc:spChg chg="del">
          <ac:chgData name="Marcello Ferraro" userId="2cef1c66-efa9-433a-a383-b8a00fc4a726" providerId="ADAL" clId="{7AF2A119-FFA1-4FF1-8016-9151E72A67B7}" dt="2023-09-23T13:02:44.560" v="3231" actId="478"/>
          <ac:spMkLst>
            <pc:docMk/>
            <pc:sldMk cId="3281833722" sldId="277"/>
            <ac:spMk id="46" creationId="{00192F15-9835-7AA5-9C85-EF90239E3A07}"/>
          </ac:spMkLst>
        </pc:spChg>
        <pc:spChg chg="del">
          <ac:chgData name="Marcello Ferraro" userId="2cef1c66-efa9-433a-a383-b8a00fc4a726" providerId="ADAL" clId="{7AF2A119-FFA1-4FF1-8016-9151E72A67B7}" dt="2023-09-23T13:02:44.560" v="3231" actId="478"/>
          <ac:spMkLst>
            <pc:docMk/>
            <pc:sldMk cId="3281833722" sldId="277"/>
            <ac:spMk id="57" creationId="{8690513E-5AE5-62CC-5107-F228BA9F6478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61" creationId="{00541BFF-2484-64DA-FF57-F4D5B8E98470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62" creationId="{F58BD1FB-6E48-4541-B6D7-408ECA726FA6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63" creationId="{A4618FD8-1B8E-C7C7-18B6-CEF0F2BBE0F8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64" creationId="{7CCC0804-A07F-FE9F-ED5D-40462D91408D}"/>
          </ac:spMkLst>
        </pc:spChg>
        <pc:picChg chg="add mod">
          <ac:chgData name="Marcello Ferraro" userId="2cef1c66-efa9-433a-a383-b8a00fc4a726" providerId="ADAL" clId="{7AF2A119-FFA1-4FF1-8016-9151E72A67B7}" dt="2023-10-02T11:39:16.511" v="9132"/>
          <ac:picMkLst>
            <pc:docMk/>
            <pc:sldMk cId="3281833722" sldId="277"/>
            <ac:picMk id="5" creationId="{343E0482-44A7-CABB-DFDF-70FB85BC9B05}"/>
          </ac:picMkLst>
        </pc:picChg>
        <pc:picChg chg="del">
          <ac:chgData name="Marcello Ferraro" userId="2cef1c66-efa9-433a-a383-b8a00fc4a726" providerId="ADAL" clId="{7AF2A119-FFA1-4FF1-8016-9151E72A67B7}" dt="2023-09-23T13:02:44.560" v="3231" actId="478"/>
          <ac:picMkLst>
            <pc:docMk/>
            <pc:sldMk cId="3281833722" sldId="277"/>
            <ac:picMk id="35" creationId="{4582888B-4CC6-7FE3-4447-B8DF64C1D65C}"/>
          </ac:picMkLst>
        </pc:picChg>
        <pc:picChg chg="add mod">
          <ac:chgData name="Marcello Ferraro" userId="2cef1c66-efa9-433a-a383-b8a00fc4a726" providerId="ADAL" clId="{7AF2A119-FFA1-4FF1-8016-9151E72A67B7}" dt="2023-09-23T15:13:27.313" v="4765" actId="207"/>
          <ac:picMkLst>
            <pc:docMk/>
            <pc:sldMk cId="3281833722" sldId="277"/>
            <ac:picMk id="43" creationId="{340AB43C-F3FF-1CFA-C0B6-0FCEEA969C08}"/>
          </ac:picMkLst>
        </pc:picChg>
        <pc:picChg chg="add mod">
          <ac:chgData name="Marcello Ferraro" userId="2cef1c66-efa9-433a-a383-b8a00fc4a726" providerId="ADAL" clId="{7AF2A119-FFA1-4FF1-8016-9151E72A67B7}" dt="2023-09-23T15:13:29.580" v="4766" actId="207"/>
          <ac:picMkLst>
            <pc:docMk/>
            <pc:sldMk cId="3281833722" sldId="277"/>
            <ac:picMk id="44" creationId="{97B899DD-DD31-8BDA-6437-F066D0168D20}"/>
          </ac:picMkLst>
        </pc:picChg>
        <pc:picChg chg="add mod">
          <ac:chgData name="Marcello Ferraro" userId="2cef1c66-efa9-433a-a383-b8a00fc4a726" providerId="ADAL" clId="{7AF2A119-FFA1-4FF1-8016-9151E72A67B7}" dt="2023-09-23T15:13:31.915" v="4767" actId="207"/>
          <ac:picMkLst>
            <pc:docMk/>
            <pc:sldMk cId="3281833722" sldId="277"/>
            <ac:picMk id="45" creationId="{5543C2DD-F694-CCA3-EDAE-FE60FA8DF6CF}"/>
          </ac:picMkLst>
        </pc:picChg>
        <pc:cxnChg chg="add mod">
          <ac:chgData name="Marcello Ferraro" userId="2cef1c66-efa9-433a-a383-b8a00fc4a726" providerId="ADAL" clId="{7AF2A119-FFA1-4FF1-8016-9151E72A67B7}" dt="2023-09-23T13:28:53.951" v="3361" actId="1076"/>
          <ac:cxnSpMkLst>
            <pc:docMk/>
            <pc:sldMk cId="3281833722" sldId="277"/>
            <ac:cxnSpMk id="8" creationId="{6C87D88C-F7E6-BDA9-FDC0-46C55431DC9B}"/>
          </ac:cxnSpMkLst>
        </pc:cxnChg>
        <pc:cxnChg chg="add del">
          <ac:chgData name="Marcello Ferraro" userId="2cef1c66-efa9-433a-a383-b8a00fc4a726" providerId="ADAL" clId="{7AF2A119-FFA1-4FF1-8016-9151E72A67B7}" dt="2023-09-23T13:07:18.532" v="3247" actId="11529"/>
          <ac:cxnSpMkLst>
            <pc:docMk/>
            <pc:sldMk cId="3281833722" sldId="277"/>
            <ac:cxnSpMk id="17" creationId="{8B003153-C95E-D916-5741-4FA6F8FA5BB9}"/>
          </ac:cxnSpMkLst>
        </pc:cxnChg>
        <pc:cxnChg chg="add del mod">
          <ac:chgData name="Marcello Ferraro" userId="2cef1c66-efa9-433a-a383-b8a00fc4a726" providerId="ADAL" clId="{7AF2A119-FFA1-4FF1-8016-9151E72A67B7}" dt="2023-09-23T13:09:44.437" v="3293"/>
          <ac:cxnSpMkLst>
            <pc:docMk/>
            <pc:sldMk cId="3281833722" sldId="277"/>
            <ac:cxnSpMk id="19" creationId="{EEB834AD-F105-FE6E-4EB2-8693A7E9A5EB}"/>
          </ac:cxnSpMkLst>
        </pc:cxnChg>
        <pc:cxnChg chg="add mod">
          <ac:chgData name="Marcello Ferraro" userId="2cef1c66-efa9-433a-a383-b8a00fc4a726" providerId="ADAL" clId="{7AF2A119-FFA1-4FF1-8016-9151E72A67B7}" dt="2023-09-23T13:28:53.951" v="3361" actId="1076"/>
          <ac:cxnSpMkLst>
            <pc:docMk/>
            <pc:sldMk cId="3281833722" sldId="277"/>
            <ac:cxnSpMk id="20" creationId="{584E7BB5-178F-5887-6BB1-6FA1E561B354}"/>
          </ac:cxnSpMkLst>
        </pc:cxnChg>
        <pc:cxnChg chg="del">
          <ac:chgData name="Marcello Ferraro" userId="2cef1c66-efa9-433a-a383-b8a00fc4a726" providerId="ADAL" clId="{7AF2A119-FFA1-4FF1-8016-9151E72A67B7}" dt="2023-09-23T13:02:39.511" v="3230" actId="478"/>
          <ac:cxnSpMkLst>
            <pc:docMk/>
            <pc:sldMk cId="3281833722" sldId="277"/>
            <ac:cxnSpMk id="26" creationId="{4F1B2BED-71AC-4046-98CB-9FFC99542DAF}"/>
          </ac:cxnSpMkLst>
        </pc:cxnChg>
        <pc:cxnChg chg="del">
          <ac:chgData name="Marcello Ferraro" userId="2cef1c66-efa9-433a-a383-b8a00fc4a726" providerId="ADAL" clId="{7AF2A119-FFA1-4FF1-8016-9151E72A67B7}" dt="2023-09-23T13:02:39.511" v="3230" actId="478"/>
          <ac:cxnSpMkLst>
            <pc:docMk/>
            <pc:sldMk cId="3281833722" sldId="277"/>
            <ac:cxnSpMk id="27" creationId="{522A9A28-BF45-6435-58A0-45B6C74B7A26}"/>
          </ac:cxnSpMkLst>
        </pc:cxnChg>
        <pc:cxnChg chg="del mod">
          <ac:chgData name="Marcello Ferraro" userId="2cef1c66-efa9-433a-a383-b8a00fc4a726" providerId="ADAL" clId="{7AF2A119-FFA1-4FF1-8016-9151E72A67B7}" dt="2023-09-23T13:02:44.560" v="3231" actId="478"/>
          <ac:cxnSpMkLst>
            <pc:docMk/>
            <pc:sldMk cId="3281833722" sldId="277"/>
            <ac:cxnSpMk id="47" creationId="{A0C47852-C3E4-1739-6BEA-7DD421CDEE20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28.213" v="9136"/>
        <pc:sldMkLst>
          <pc:docMk/>
          <pc:sldMk cId="1326052457" sldId="278"/>
        </pc:sldMkLst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" creationId="{1662687E-A5DE-661F-0CE7-98A5145ACAA0}"/>
          </ac:spMkLst>
        </pc:spChg>
        <pc:spChg chg="mod">
          <ac:chgData name="Marcello Ferraro" userId="2cef1c66-efa9-433a-a383-b8a00fc4a726" providerId="ADAL" clId="{7AF2A119-FFA1-4FF1-8016-9151E72A67B7}" dt="2023-09-23T14:10:16.236" v="4056" actId="20577"/>
          <ac:spMkLst>
            <pc:docMk/>
            <pc:sldMk cId="1326052457" sldId="278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6" creationId="{69AA7723-A089-B940-F4EE-0D3C316BED8A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13" creationId="{17DB8E6D-B323-1B66-3CF2-11AFE8EAC20A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21" creationId="{10CB15B0-33CA-BBC4-D70F-AAEA116B7F6B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0" creationId="{A6F4DD69-D7E9-5800-32C9-6EDF59D2C140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2" creationId="{52893716-BE13-78F8-3CCE-4EA2C7A5A795}"/>
          </ac:spMkLst>
        </pc:spChg>
        <pc:spChg chg="del">
          <ac:chgData name="Marcello Ferraro" userId="2cef1c66-efa9-433a-a383-b8a00fc4a726" providerId="ADAL" clId="{7AF2A119-FFA1-4FF1-8016-9151E72A67B7}" dt="2023-09-23T14:10:27.783" v="4058" actId="478"/>
          <ac:spMkLst>
            <pc:docMk/>
            <pc:sldMk cId="1326052457" sldId="278"/>
            <ac:spMk id="34" creationId="{CF7D3225-738B-1E2E-C0BF-472278394D91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7" creationId="{2EA917F6-F368-84B3-6359-777C1F325833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9" creationId="{90896EED-48C7-C89A-99CA-4338021072E7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41" creationId="{FDB6AC47-8990-DA9E-996B-101FF991B68F}"/>
          </ac:spMkLst>
        </pc:spChg>
        <pc:picChg chg="add mod">
          <ac:chgData name="Marcello Ferraro" userId="2cef1c66-efa9-433a-a383-b8a00fc4a726" providerId="ADAL" clId="{7AF2A119-FFA1-4FF1-8016-9151E72A67B7}" dt="2023-10-02T11:39:28.213" v="9136"/>
          <ac:picMkLst>
            <pc:docMk/>
            <pc:sldMk cId="1326052457" sldId="278"/>
            <ac:picMk id="3" creationId="{56EFCC95-863A-BC0B-F5FF-97818967E8A4}"/>
          </ac:picMkLst>
        </pc:picChg>
        <pc:picChg chg="add mod">
          <ac:chgData name="Marcello Ferraro" userId="2cef1c66-efa9-433a-a383-b8a00fc4a726" providerId="ADAL" clId="{7AF2A119-FFA1-4FF1-8016-9151E72A67B7}" dt="2023-09-23T14:15:32.378" v="4065" actId="1076"/>
          <ac:picMkLst>
            <pc:docMk/>
            <pc:sldMk cId="1326052457" sldId="278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09-23T14:16:12.066" v="4067"/>
          <ac:picMkLst>
            <pc:docMk/>
            <pc:sldMk cId="1326052457" sldId="278"/>
            <ac:picMk id="7" creationId="{8DC42E22-6F59-D78A-4447-1D6E918E330F}"/>
          </ac:picMkLst>
        </pc:picChg>
        <pc:picChg chg="add mod">
          <ac:chgData name="Marcello Ferraro" userId="2cef1c66-efa9-433a-a383-b8a00fc4a726" providerId="ADAL" clId="{7AF2A119-FFA1-4FF1-8016-9151E72A67B7}" dt="2023-09-23T14:16:14.488" v="4069"/>
          <ac:picMkLst>
            <pc:docMk/>
            <pc:sldMk cId="1326052457" sldId="278"/>
            <ac:picMk id="9" creationId="{58258E73-E625-DD52-F66B-03F316D3D25D}"/>
          </ac:picMkLst>
        </pc:picChg>
        <pc:picChg chg="del">
          <ac:chgData name="Marcello Ferraro" userId="2cef1c66-efa9-433a-a383-b8a00fc4a726" providerId="ADAL" clId="{7AF2A119-FFA1-4FF1-8016-9151E72A67B7}" dt="2023-09-23T14:10:25.757" v="4057" actId="478"/>
          <ac:picMkLst>
            <pc:docMk/>
            <pc:sldMk cId="1326052457" sldId="278"/>
            <ac:picMk id="43" creationId="{340AB43C-F3FF-1CFA-C0B6-0FCEEA969C08}"/>
          </ac:picMkLst>
        </pc:picChg>
        <pc:picChg chg="del">
          <ac:chgData name="Marcello Ferraro" userId="2cef1c66-efa9-433a-a383-b8a00fc4a726" providerId="ADAL" clId="{7AF2A119-FFA1-4FF1-8016-9151E72A67B7}" dt="2023-09-23T14:10:25.757" v="4057" actId="478"/>
          <ac:picMkLst>
            <pc:docMk/>
            <pc:sldMk cId="1326052457" sldId="278"/>
            <ac:picMk id="44" creationId="{97B899DD-DD31-8BDA-6437-F066D0168D20}"/>
          </ac:picMkLst>
        </pc:picChg>
        <pc:picChg chg="del">
          <ac:chgData name="Marcello Ferraro" userId="2cef1c66-efa9-433a-a383-b8a00fc4a726" providerId="ADAL" clId="{7AF2A119-FFA1-4FF1-8016-9151E72A67B7}" dt="2023-09-23T14:10:25.757" v="4057" actId="478"/>
          <ac:picMkLst>
            <pc:docMk/>
            <pc:sldMk cId="1326052457" sldId="278"/>
            <ac:picMk id="45" creationId="{5543C2DD-F694-CCA3-EDAE-FE60FA8DF6CF}"/>
          </ac:picMkLst>
        </pc:picChg>
        <pc:cxnChg chg="del">
          <ac:chgData name="Marcello Ferraro" userId="2cef1c66-efa9-433a-a383-b8a00fc4a726" providerId="ADAL" clId="{7AF2A119-FFA1-4FF1-8016-9151E72A67B7}" dt="2023-09-23T14:10:25.757" v="4057" actId="478"/>
          <ac:cxnSpMkLst>
            <pc:docMk/>
            <pc:sldMk cId="1326052457" sldId="278"/>
            <ac:cxnSpMk id="8" creationId="{6C87D88C-F7E6-BDA9-FDC0-46C55431DC9B}"/>
          </ac:cxnSpMkLst>
        </pc:cxnChg>
        <pc:cxnChg chg="del">
          <ac:chgData name="Marcello Ferraro" userId="2cef1c66-efa9-433a-a383-b8a00fc4a726" providerId="ADAL" clId="{7AF2A119-FFA1-4FF1-8016-9151E72A67B7}" dt="2023-09-23T14:10:25.757" v="4057" actId="478"/>
          <ac:cxnSpMkLst>
            <pc:docMk/>
            <pc:sldMk cId="1326052457" sldId="278"/>
            <ac:cxnSpMk id="20" creationId="{584E7BB5-178F-5887-6BB1-6FA1E561B354}"/>
          </ac:cxnSpMkLst>
        </pc:cxnChg>
      </pc:sldChg>
      <pc:sldChg chg="addSp modSp add mod">
        <pc:chgData name="Marcello Ferraro" userId="2cef1c66-efa9-433a-a383-b8a00fc4a726" providerId="ADAL" clId="{7AF2A119-FFA1-4FF1-8016-9151E72A67B7}" dt="2023-10-02T11:39:29.940" v="9137"/>
        <pc:sldMkLst>
          <pc:docMk/>
          <pc:sldMk cId="1076668672" sldId="279"/>
        </pc:sldMkLst>
        <pc:spChg chg="add mod">
          <ac:chgData name="Marcello Ferraro" userId="2cef1c66-efa9-433a-a383-b8a00fc4a726" providerId="ADAL" clId="{7AF2A119-FFA1-4FF1-8016-9151E72A67B7}" dt="2023-09-23T14:16:51.332" v="4075" actId="208"/>
          <ac:spMkLst>
            <pc:docMk/>
            <pc:sldMk cId="1076668672" sldId="279"/>
            <ac:spMk id="3" creationId="{7342456B-033E-386D-1FC7-F724F1D2DB54}"/>
          </ac:spMkLst>
        </pc:spChg>
        <pc:spChg chg="add mod">
          <ac:chgData name="Marcello Ferraro" userId="2cef1c66-efa9-433a-a383-b8a00fc4a726" providerId="ADAL" clId="{7AF2A119-FFA1-4FF1-8016-9151E72A67B7}" dt="2023-09-23T14:19:44.258" v="4103" actId="1076"/>
          <ac:spMkLst>
            <pc:docMk/>
            <pc:sldMk cId="1076668672" sldId="279"/>
            <ac:spMk id="7" creationId="{32C16E49-86C0-72C0-76FC-454806CAA548}"/>
          </ac:spMkLst>
        </pc:spChg>
        <pc:spChg chg="add mod">
          <ac:chgData name="Marcello Ferraro" userId="2cef1c66-efa9-433a-a383-b8a00fc4a726" providerId="ADAL" clId="{7AF2A119-FFA1-4FF1-8016-9151E72A67B7}" dt="2023-09-23T14:19:32.915" v="4101" actId="1076"/>
          <ac:spMkLst>
            <pc:docMk/>
            <pc:sldMk cId="1076668672" sldId="279"/>
            <ac:spMk id="9" creationId="{8E7F4281-6FEF-F1F9-2833-4973C0E75750}"/>
          </ac:spMkLst>
        </pc:spChg>
        <pc:spChg chg="add mod">
          <ac:chgData name="Marcello Ferraro" userId="2cef1c66-efa9-433a-a383-b8a00fc4a726" providerId="ADAL" clId="{7AF2A119-FFA1-4FF1-8016-9151E72A67B7}" dt="2023-09-23T14:22:05.863" v="4118" actId="1076"/>
          <ac:spMkLst>
            <pc:docMk/>
            <pc:sldMk cId="1076668672" sldId="279"/>
            <ac:spMk id="11" creationId="{46D3D373-E0BF-D1D0-AAEE-2A6AA5BF39EC}"/>
          </ac:spMkLst>
        </pc:spChg>
        <pc:spChg chg="add mod">
          <ac:chgData name="Marcello Ferraro" userId="2cef1c66-efa9-433a-a383-b8a00fc4a726" providerId="ADAL" clId="{7AF2A119-FFA1-4FF1-8016-9151E72A67B7}" dt="2023-09-30T14:13:55.286" v="9088" actId="1076"/>
          <ac:spMkLst>
            <pc:docMk/>
            <pc:sldMk cId="1076668672" sldId="279"/>
            <ac:spMk id="25" creationId="{CF88713D-935A-5E9D-E5BC-A29D7634D82E}"/>
          </ac:spMkLst>
        </pc:spChg>
        <pc:spChg chg="add mod">
          <ac:chgData name="Marcello Ferraro" userId="2cef1c66-efa9-433a-a383-b8a00fc4a726" providerId="ADAL" clId="{7AF2A119-FFA1-4FF1-8016-9151E72A67B7}" dt="2023-09-23T14:27:23.170" v="4202" actId="1076"/>
          <ac:spMkLst>
            <pc:docMk/>
            <pc:sldMk cId="1076668672" sldId="279"/>
            <ac:spMk id="27" creationId="{A3A45857-CA2D-6B26-DA9F-D223669F07CB}"/>
          </ac:spMkLst>
        </pc:spChg>
        <pc:picChg chg="mod">
          <ac:chgData name="Marcello Ferraro" userId="2cef1c66-efa9-433a-a383-b8a00fc4a726" providerId="ADAL" clId="{7AF2A119-FFA1-4FF1-8016-9151E72A67B7}" dt="2023-09-23T14:19:03.637" v="4096" actId="1076"/>
          <ac:picMkLst>
            <pc:docMk/>
            <pc:sldMk cId="1076668672" sldId="279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09-30T08:45:36.454" v="9086" actId="1076"/>
          <ac:picMkLst>
            <pc:docMk/>
            <pc:sldMk cId="1076668672" sldId="279"/>
            <ac:picMk id="6" creationId="{620928C2-4B5E-0B80-42C4-041E03141F3A}"/>
          </ac:picMkLst>
        </pc:picChg>
        <pc:picChg chg="add mod">
          <ac:chgData name="Marcello Ferraro" userId="2cef1c66-efa9-433a-a383-b8a00fc4a726" providerId="ADAL" clId="{7AF2A119-FFA1-4FF1-8016-9151E72A67B7}" dt="2023-10-02T11:39:29.940" v="9137"/>
          <ac:picMkLst>
            <pc:docMk/>
            <pc:sldMk cId="1076668672" sldId="279"/>
            <ac:picMk id="8" creationId="{EA231345-A481-F869-4CB8-CC993B4FA26D}"/>
          </ac:picMkLst>
        </pc:picChg>
        <pc:cxnChg chg="add mod">
          <ac:chgData name="Marcello Ferraro" userId="2cef1c66-efa9-433a-a383-b8a00fc4a726" providerId="ADAL" clId="{7AF2A119-FFA1-4FF1-8016-9151E72A67B7}" dt="2023-09-23T14:20:15.756" v="4110" actId="208"/>
          <ac:cxnSpMkLst>
            <pc:docMk/>
            <pc:sldMk cId="1076668672" sldId="279"/>
            <ac:cxnSpMk id="12" creationId="{739AE091-45E5-EC05-7FCF-C6708D44129C}"/>
          </ac:cxnSpMkLst>
        </pc:cxnChg>
        <pc:cxnChg chg="add mod">
          <ac:chgData name="Marcello Ferraro" userId="2cef1c66-efa9-433a-a383-b8a00fc4a726" providerId="ADAL" clId="{7AF2A119-FFA1-4FF1-8016-9151E72A67B7}" dt="2023-09-23T14:20:23.324" v="4113" actId="14100"/>
          <ac:cxnSpMkLst>
            <pc:docMk/>
            <pc:sldMk cId="1076668672" sldId="279"/>
            <ac:cxnSpMk id="16" creationId="{CB252DD4-F15D-36DF-F42C-0E8D133B1803}"/>
          </ac:cxnSpMkLst>
        </pc:cxnChg>
        <pc:cxnChg chg="add mod">
          <ac:chgData name="Marcello Ferraro" userId="2cef1c66-efa9-433a-a383-b8a00fc4a726" providerId="ADAL" clId="{7AF2A119-FFA1-4FF1-8016-9151E72A67B7}" dt="2023-09-23T14:22:03.600" v="4117" actId="1076"/>
          <ac:cxnSpMkLst>
            <pc:docMk/>
            <pc:sldMk cId="1076668672" sldId="279"/>
            <ac:cxnSpMk id="18" creationId="{9AF0AD1E-8A8D-A83F-13A6-F405BA785DFD}"/>
          </ac:cxnSpMkLst>
        </pc:cxnChg>
        <pc:cxnChg chg="add mod">
          <ac:chgData name="Marcello Ferraro" userId="2cef1c66-efa9-433a-a383-b8a00fc4a726" providerId="ADAL" clId="{7AF2A119-FFA1-4FF1-8016-9151E72A67B7}" dt="2023-09-23T14:23:19.305" v="4124" actId="14100"/>
          <ac:cxnSpMkLst>
            <pc:docMk/>
            <pc:sldMk cId="1076668672" sldId="279"/>
            <ac:cxnSpMk id="21" creationId="{C70EF1E7-CA9A-B8F7-EE74-59D7AC736B8B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31.994" v="9138"/>
        <pc:sldMkLst>
          <pc:docMk/>
          <pc:sldMk cId="927814254" sldId="280"/>
        </pc:sldMkLst>
        <pc:spChg chg="add mod">
          <ac:chgData name="Marcello Ferraro" userId="2cef1c66-efa9-433a-a383-b8a00fc4a726" providerId="ADAL" clId="{7AF2A119-FFA1-4FF1-8016-9151E72A67B7}" dt="2023-09-23T14:30:03.029" v="4259" actId="1076"/>
          <ac:spMkLst>
            <pc:docMk/>
            <pc:sldMk cId="927814254" sldId="280"/>
            <ac:spMk id="3" creationId="{8C519C7F-16F3-3267-AB3E-1AE7C231738F}"/>
          </ac:spMkLst>
        </pc:spChg>
        <pc:spChg chg="add mod">
          <ac:chgData name="Marcello Ferraro" userId="2cef1c66-efa9-433a-a383-b8a00fc4a726" providerId="ADAL" clId="{7AF2A119-FFA1-4FF1-8016-9151E72A67B7}" dt="2023-09-30T14:14:24.462" v="9097" actId="1076"/>
          <ac:spMkLst>
            <pc:docMk/>
            <pc:sldMk cId="927814254" sldId="280"/>
            <ac:spMk id="14" creationId="{6E129E7B-D6C8-1F5C-4068-5CAD53AE95C3}"/>
          </ac:spMkLst>
        </pc:spChg>
        <pc:spChg chg="add mod">
          <ac:chgData name="Marcello Ferraro" userId="2cef1c66-efa9-433a-a383-b8a00fc4a726" providerId="ADAL" clId="{7AF2A119-FFA1-4FF1-8016-9151E72A67B7}" dt="2023-09-30T14:14:18.454" v="9096" actId="20577"/>
          <ac:spMkLst>
            <pc:docMk/>
            <pc:sldMk cId="927814254" sldId="280"/>
            <ac:spMk id="16" creationId="{A2021C9F-6E0F-8F53-107F-84F8A5E5B3AA}"/>
          </ac:spMkLst>
        </pc:spChg>
        <pc:spChg chg="add mod">
          <ac:chgData name="Marcello Ferraro" userId="2cef1c66-efa9-433a-a383-b8a00fc4a726" providerId="ADAL" clId="{7AF2A119-FFA1-4FF1-8016-9151E72A67B7}" dt="2023-09-30T14:14:13.294" v="9094" actId="1076"/>
          <ac:spMkLst>
            <pc:docMk/>
            <pc:sldMk cId="927814254" sldId="280"/>
            <ac:spMk id="21" creationId="{981C7A8C-592E-684F-3F50-C181696389C6}"/>
          </ac:spMkLst>
        </pc:spChg>
        <pc:picChg chg="mod">
          <ac:chgData name="Marcello Ferraro" userId="2cef1c66-efa9-433a-a383-b8a00fc4a726" providerId="ADAL" clId="{7AF2A119-FFA1-4FF1-8016-9151E72A67B7}" dt="2023-09-30T14:14:07.645" v="9093" actId="1076"/>
          <ac:picMkLst>
            <pc:docMk/>
            <pc:sldMk cId="927814254" sldId="280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10-02T11:39:31.994" v="9138"/>
          <ac:picMkLst>
            <pc:docMk/>
            <pc:sldMk cId="927814254" sldId="280"/>
            <ac:picMk id="6" creationId="{4E7EE63F-E1A7-3F77-C74B-9669FAE30802}"/>
          </ac:picMkLst>
        </pc:picChg>
        <pc:cxnChg chg="add del mod">
          <ac:chgData name="Marcello Ferraro" userId="2cef1c66-efa9-433a-a383-b8a00fc4a726" providerId="ADAL" clId="{7AF2A119-FFA1-4FF1-8016-9151E72A67B7}" dt="2023-09-23T14:31:57.504" v="4272" actId="478"/>
          <ac:cxnSpMkLst>
            <pc:docMk/>
            <pc:sldMk cId="927814254" sldId="280"/>
            <ac:cxnSpMk id="6" creationId="{7E464A92-C107-C2E2-83AA-FEFA790A9411}"/>
          </ac:cxnSpMkLst>
        </pc:cxnChg>
        <pc:cxnChg chg="add mod">
          <ac:chgData name="Marcello Ferraro" userId="2cef1c66-efa9-433a-a383-b8a00fc4a726" providerId="ADAL" clId="{7AF2A119-FFA1-4FF1-8016-9151E72A67B7}" dt="2023-09-30T14:14:16.845" v="9095" actId="1076"/>
          <ac:cxnSpMkLst>
            <pc:docMk/>
            <pc:sldMk cId="927814254" sldId="280"/>
            <ac:cxnSpMk id="17" creationId="{AB993073-B02C-F04A-25D7-2B739D6244FB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3:45:17.112" v="9365" actId="20577"/>
        <pc:sldMkLst>
          <pc:docMk/>
          <pc:sldMk cId="2832889890" sldId="281"/>
        </pc:sldMkLst>
        <pc:spChg chg="add mod">
          <ac:chgData name="Marcello Ferraro" userId="2cef1c66-efa9-433a-a383-b8a00fc4a726" providerId="ADAL" clId="{7AF2A119-FFA1-4FF1-8016-9151E72A67B7}" dt="2023-09-23T14:57:47.781" v="4469" actId="14100"/>
          <ac:spMkLst>
            <pc:docMk/>
            <pc:sldMk cId="2832889890" sldId="281"/>
            <ac:spMk id="3" creationId="{1A619AB1-B90C-BAF7-C630-28726E0FBA9B}"/>
          </ac:spMkLst>
        </pc:spChg>
        <pc:spChg chg="mod">
          <ac:chgData name="Marcello Ferraro" userId="2cef1c66-efa9-433a-a383-b8a00fc4a726" providerId="ADAL" clId="{7AF2A119-FFA1-4FF1-8016-9151E72A67B7}" dt="2023-09-23T14:59:26.272" v="4563" actId="1076"/>
          <ac:spMkLst>
            <pc:docMk/>
            <pc:sldMk cId="2832889890" sldId="281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10-02T13:45:17.112" v="9365" actId="20577"/>
          <ac:spMkLst>
            <pc:docMk/>
            <pc:sldMk cId="2832889890" sldId="281"/>
            <ac:spMk id="7" creationId="{EE089A51-B946-1EA0-67A2-A735450FF0E7}"/>
          </ac:spMkLst>
        </pc:spChg>
        <pc:spChg chg="add del">
          <ac:chgData name="Marcello Ferraro" userId="2cef1c66-efa9-433a-a383-b8a00fc4a726" providerId="ADAL" clId="{7AF2A119-FFA1-4FF1-8016-9151E72A67B7}" dt="2023-09-23T14:59:27.120" v="4564"/>
          <ac:spMkLst>
            <pc:docMk/>
            <pc:sldMk cId="2832889890" sldId="281"/>
            <ac:spMk id="9" creationId="{2D9DFC8F-B6BD-63C4-B694-8E39F1449951}"/>
          </ac:spMkLst>
        </pc:spChg>
        <pc:spChg chg="add mod">
          <ac:chgData name="Marcello Ferraro" userId="2cef1c66-efa9-433a-a383-b8a00fc4a726" providerId="ADAL" clId="{7AF2A119-FFA1-4FF1-8016-9151E72A67B7}" dt="2023-09-23T15:12:48.387" v="4745"/>
          <ac:spMkLst>
            <pc:docMk/>
            <pc:sldMk cId="2832889890" sldId="281"/>
            <ac:spMk id="11" creationId="{3CB5AFA5-12A5-8A15-7A95-6475759CFBD9}"/>
          </ac:spMkLst>
        </pc:spChg>
        <pc:spChg chg="add del mod">
          <ac:chgData name="Marcello Ferraro" userId="2cef1c66-efa9-433a-a383-b8a00fc4a726" providerId="ADAL" clId="{7AF2A119-FFA1-4FF1-8016-9151E72A67B7}" dt="2023-09-23T15:00:32.766" v="4592"/>
          <ac:spMkLst>
            <pc:docMk/>
            <pc:sldMk cId="2832889890" sldId="281"/>
            <ac:spMk id="13" creationId="{A72FC39D-D91B-C02E-2FA4-6136AFBDD870}"/>
          </ac:spMkLst>
        </pc:spChg>
        <pc:spChg chg="add mod">
          <ac:chgData name="Marcello Ferraro" userId="2cef1c66-efa9-433a-a383-b8a00fc4a726" providerId="ADAL" clId="{7AF2A119-FFA1-4FF1-8016-9151E72A67B7}" dt="2023-09-25T11:59:33.372" v="5909" actId="1076"/>
          <ac:spMkLst>
            <pc:docMk/>
            <pc:sldMk cId="2832889890" sldId="281"/>
            <ac:spMk id="15" creationId="{437469FF-9382-4ED1-BDAB-6E70F5A922FE}"/>
          </ac:spMkLst>
        </pc:spChg>
        <pc:spChg chg="add mod">
          <ac:chgData name="Marcello Ferraro" userId="2cef1c66-efa9-433a-a383-b8a00fc4a726" providerId="ADAL" clId="{7AF2A119-FFA1-4FF1-8016-9151E72A67B7}" dt="2023-09-29T13:06:13.978" v="8955" actId="20577"/>
          <ac:spMkLst>
            <pc:docMk/>
            <pc:sldMk cId="2832889890" sldId="281"/>
            <ac:spMk id="17" creationId="{C11820AD-1363-BEA8-D88A-D39A3DD12EC3}"/>
          </ac:spMkLst>
        </pc:spChg>
        <pc:spChg chg="add del mod">
          <ac:chgData name="Marcello Ferraro" userId="2cef1c66-efa9-433a-a383-b8a00fc4a726" providerId="ADAL" clId="{7AF2A119-FFA1-4FF1-8016-9151E72A67B7}" dt="2023-09-23T15:11:51.198" v="4719"/>
          <ac:spMkLst>
            <pc:docMk/>
            <pc:sldMk cId="2832889890" sldId="281"/>
            <ac:spMk id="19" creationId="{28CF4B69-B826-A61F-03AD-62C8028A2DF6}"/>
          </ac:spMkLst>
        </pc:spChg>
        <pc:spChg chg="add mod">
          <ac:chgData name="Marcello Ferraro" userId="2cef1c66-efa9-433a-a383-b8a00fc4a726" providerId="ADAL" clId="{7AF2A119-FFA1-4FF1-8016-9151E72A67B7}" dt="2023-09-23T15:12:28.583" v="4741" actId="1076"/>
          <ac:spMkLst>
            <pc:docMk/>
            <pc:sldMk cId="2832889890" sldId="281"/>
            <ac:spMk id="21" creationId="{DD7F4BD8-E858-64AA-87C6-08E41F8CC55D}"/>
          </ac:spMkLst>
        </pc:spChg>
        <pc:spChg chg="add mod">
          <ac:chgData name="Marcello Ferraro" userId="2cef1c66-efa9-433a-a383-b8a00fc4a726" providerId="ADAL" clId="{7AF2A119-FFA1-4FF1-8016-9151E72A67B7}" dt="2023-09-23T15:13:09.811" v="4762" actId="1076"/>
          <ac:spMkLst>
            <pc:docMk/>
            <pc:sldMk cId="2832889890" sldId="281"/>
            <ac:spMk id="23" creationId="{49606066-EDE9-9902-78E5-D7F95531C5DC}"/>
          </ac:spMkLst>
        </pc:spChg>
        <pc:picChg chg="mod">
          <ac:chgData name="Marcello Ferraro" userId="2cef1c66-efa9-433a-a383-b8a00fc4a726" providerId="ADAL" clId="{7AF2A119-FFA1-4FF1-8016-9151E72A67B7}" dt="2023-09-25T11:59:27.718" v="5908" actId="1076"/>
          <ac:picMkLst>
            <pc:docMk/>
            <pc:sldMk cId="2832889890" sldId="281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10-02T11:39:34.313" v="9139"/>
          <ac:picMkLst>
            <pc:docMk/>
            <pc:sldMk cId="2832889890" sldId="281"/>
            <ac:picMk id="6" creationId="{707A4E0B-E6DC-CD60-88B1-8560AE0408EC}"/>
          </ac:picMkLst>
        </pc:picChg>
        <pc:cxnChg chg="add mod">
          <ac:chgData name="Marcello Ferraro" userId="2cef1c66-efa9-433a-a383-b8a00fc4a726" providerId="ADAL" clId="{7AF2A119-FFA1-4FF1-8016-9151E72A67B7}" dt="2023-09-28T08:45:27.147" v="8514" actId="1076"/>
          <ac:cxnSpMkLst>
            <pc:docMk/>
            <pc:sldMk cId="2832889890" sldId="281"/>
            <ac:cxnSpMk id="8" creationId="{067DB71C-315C-CB77-F4DA-1BDF284A5BDF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3T16:03:57.063" v="9752" actId="692"/>
        <pc:sldMkLst>
          <pc:docMk/>
          <pc:sldMk cId="1907909795" sldId="282"/>
        </pc:sldMkLst>
        <pc:spChg chg="mod">
          <ac:chgData name="Marcello Ferraro" userId="2cef1c66-efa9-433a-a383-b8a00fc4a726" providerId="ADAL" clId="{7AF2A119-FFA1-4FF1-8016-9151E72A67B7}" dt="2023-09-25T11:47:44.881" v="5620" actId="20577"/>
          <ac:spMkLst>
            <pc:docMk/>
            <pc:sldMk cId="1907909795" sldId="282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5T11:47:49.621" v="5621" actId="478"/>
          <ac:spMkLst>
            <pc:docMk/>
            <pc:sldMk cId="1907909795" sldId="282"/>
            <ac:spMk id="6" creationId="{2CB0EDFF-DFA1-8038-0D28-5F19EF5763DB}"/>
          </ac:spMkLst>
        </pc:spChg>
        <pc:spChg chg="add mod">
          <ac:chgData name="Marcello Ferraro" userId="2cef1c66-efa9-433a-a383-b8a00fc4a726" providerId="ADAL" clId="{7AF2A119-FFA1-4FF1-8016-9151E72A67B7}" dt="2023-09-27T16:50:30.229" v="8431" actId="207"/>
          <ac:spMkLst>
            <pc:docMk/>
            <pc:sldMk cId="1907909795" sldId="282"/>
            <ac:spMk id="7" creationId="{94782A5E-C847-82CD-EAC1-88CBF4B43A73}"/>
          </ac:spMkLst>
        </pc:spChg>
        <pc:spChg chg="add mod">
          <ac:chgData name="Marcello Ferraro" userId="2cef1c66-efa9-433a-a383-b8a00fc4a726" providerId="ADAL" clId="{7AF2A119-FFA1-4FF1-8016-9151E72A67B7}" dt="2023-10-02T13:45:33.689" v="9367" actId="1036"/>
          <ac:spMkLst>
            <pc:docMk/>
            <pc:sldMk cId="1907909795" sldId="282"/>
            <ac:spMk id="11" creationId="{3DA8B0DE-E89D-A90D-84AE-4354CA7D217E}"/>
          </ac:spMkLst>
        </pc:spChg>
        <pc:spChg chg="add mod">
          <ac:chgData name="Marcello Ferraro" userId="2cef1c66-efa9-433a-a383-b8a00fc4a726" providerId="ADAL" clId="{7AF2A119-FFA1-4FF1-8016-9151E72A67B7}" dt="2023-09-23T15:39:27.047" v="5263" actId="20577"/>
          <ac:spMkLst>
            <pc:docMk/>
            <pc:sldMk cId="1907909795" sldId="282"/>
            <ac:spMk id="13" creationId="{1624EDD9-FC30-CC6B-2529-B13DD02A8ACF}"/>
          </ac:spMkLst>
        </pc:spChg>
        <pc:spChg chg="add del">
          <ac:chgData name="Marcello Ferraro" userId="2cef1c66-efa9-433a-a383-b8a00fc4a726" providerId="ADAL" clId="{7AF2A119-FFA1-4FF1-8016-9151E72A67B7}" dt="2023-09-23T15:36:06.326" v="5213" actId="22"/>
          <ac:spMkLst>
            <pc:docMk/>
            <pc:sldMk cId="1907909795" sldId="282"/>
            <ac:spMk id="15" creationId="{67D840B9-3C57-C3D0-705B-9A56425C1230}"/>
          </ac:spMkLst>
        </pc:spChg>
        <pc:spChg chg="add mod">
          <ac:chgData name="Marcello Ferraro" userId="2cef1c66-efa9-433a-a383-b8a00fc4a726" providerId="ADAL" clId="{7AF2A119-FFA1-4FF1-8016-9151E72A67B7}" dt="2023-10-03T15:48:42.657" v="9736" actId="20577"/>
          <ac:spMkLst>
            <pc:docMk/>
            <pc:sldMk cId="1907909795" sldId="282"/>
            <ac:spMk id="17" creationId="{5251CB8A-B641-2D65-4ABB-6E2446A7453B}"/>
          </ac:spMkLst>
        </pc:spChg>
        <pc:graphicFrameChg chg="add mod">
          <ac:chgData name="Marcello Ferraro" userId="2cef1c66-efa9-433a-a383-b8a00fc4a726" providerId="ADAL" clId="{7AF2A119-FFA1-4FF1-8016-9151E72A67B7}" dt="2023-10-03T16:03:57.063" v="9752" actId="692"/>
          <ac:graphicFrameMkLst>
            <pc:docMk/>
            <pc:sldMk cId="1907909795" sldId="282"/>
            <ac:graphicFrameMk id="3" creationId="{F7000BD1-D2BE-4573-A876-D39D1C0E0718}"/>
          </ac:graphicFrameMkLst>
        </pc:graphicFrameChg>
        <pc:picChg chg="del">
          <ac:chgData name="Marcello Ferraro" userId="2cef1c66-efa9-433a-a383-b8a00fc4a726" providerId="ADAL" clId="{7AF2A119-FFA1-4FF1-8016-9151E72A67B7}" dt="2023-09-23T15:25:18.614" v="4838" actId="478"/>
          <ac:picMkLst>
            <pc:docMk/>
            <pc:sldMk cId="1907909795" sldId="282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10-02T11:39:36.692" v="9140"/>
          <ac:picMkLst>
            <pc:docMk/>
            <pc:sldMk cId="1907909795" sldId="282"/>
            <ac:picMk id="5" creationId="{C51482CA-769F-0BBE-49D7-56E606BC8946}"/>
          </ac:picMkLst>
        </pc:picChg>
        <pc:cxnChg chg="add mod">
          <ac:chgData name="Marcello Ferraro" userId="2cef1c66-efa9-433a-a383-b8a00fc4a726" providerId="ADAL" clId="{7AF2A119-FFA1-4FF1-8016-9151E72A67B7}" dt="2023-09-25T12:46:31.247" v="6265" actId="1076"/>
          <ac:cxnSpMkLst>
            <pc:docMk/>
            <pc:sldMk cId="1907909795" sldId="282"/>
            <ac:cxnSpMk id="8" creationId="{8071B077-D1D8-B950-DBE5-5CD9E9FCE1E3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3T20:45:23.617" v="10703" actId="692"/>
        <pc:sldMkLst>
          <pc:docMk/>
          <pc:sldMk cId="2211186058" sldId="283"/>
        </pc:sldMkLst>
        <pc:spChg chg="mod">
          <ac:chgData name="Marcello Ferraro" userId="2cef1c66-efa9-433a-a383-b8a00fc4a726" providerId="ADAL" clId="{7AF2A119-FFA1-4FF1-8016-9151E72A67B7}" dt="2023-09-23T15:42:25.571" v="5298" actId="20577"/>
          <ac:spMkLst>
            <pc:docMk/>
            <pc:sldMk cId="2211186058" sldId="283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7T16:55:35.115" v="8473" actId="207"/>
          <ac:spMkLst>
            <pc:docMk/>
            <pc:sldMk cId="2211186058" sldId="283"/>
            <ac:spMk id="7" creationId="{0EA0D8A3-6674-1CAE-1E3A-27814093F3C8}"/>
          </ac:spMkLst>
        </pc:spChg>
        <pc:spChg chg="del">
          <ac:chgData name="Marcello Ferraro" userId="2cef1c66-efa9-433a-a383-b8a00fc4a726" providerId="ADAL" clId="{7AF2A119-FFA1-4FF1-8016-9151E72A67B7}" dt="2023-09-23T15:37:04.791" v="5231" actId="21"/>
          <ac:spMkLst>
            <pc:docMk/>
            <pc:sldMk cId="2211186058" sldId="283"/>
            <ac:spMk id="7" creationId="{94782A5E-C847-82CD-EAC1-88CBF4B43A73}"/>
          </ac:spMkLst>
        </pc:spChg>
        <pc:spChg chg="del">
          <ac:chgData name="Marcello Ferraro" userId="2cef1c66-efa9-433a-a383-b8a00fc4a726" providerId="ADAL" clId="{7AF2A119-FFA1-4FF1-8016-9151E72A67B7}" dt="2023-09-23T15:37:04.791" v="5231" actId="21"/>
          <ac:spMkLst>
            <pc:docMk/>
            <pc:sldMk cId="2211186058" sldId="283"/>
            <ac:spMk id="11" creationId="{3DA8B0DE-E89D-A90D-84AE-4354CA7D217E}"/>
          </ac:spMkLst>
        </pc:spChg>
        <pc:spChg chg="add mod">
          <ac:chgData name="Marcello Ferraro" userId="2cef1c66-efa9-433a-a383-b8a00fc4a726" providerId="ADAL" clId="{7AF2A119-FFA1-4FF1-8016-9151E72A67B7}" dt="2023-09-25T12:08:22.721" v="6047" actId="20577"/>
          <ac:spMkLst>
            <pc:docMk/>
            <pc:sldMk cId="2211186058" sldId="283"/>
            <ac:spMk id="11" creationId="{AE960C0F-0F69-E40B-6B6A-4B84CFAD9135}"/>
          </ac:spMkLst>
        </pc:spChg>
        <pc:spChg chg="del">
          <ac:chgData name="Marcello Ferraro" userId="2cef1c66-efa9-433a-a383-b8a00fc4a726" providerId="ADAL" clId="{7AF2A119-FFA1-4FF1-8016-9151E72A67B7}" dt="2023-09-23T15:37:04.791" v="5231" actId="21"/>
          <ac:spMkLst>
            <pc:docMk/>
            <pc:sldMk cId="2211186058" sldId="283"/>
            <ac:spMk id="13" creationId="{1624EDD9-FC30-CC6B-2529-B13DD02A8ACF}"/>
          </ac:spMkLst>
        </pc:spChg>
        <pc:spChg chg="add mod">
          <ac:chgData name="Marcello Ferraro" userId="2cef1c66-efa9-433a-a383-b8a00fc4a726" providerId="ADAL" clId="{7AF2A119-FFA1-4FF1-8016-9151E72A67B7}" dt="2023-09-27T16:55:48.244" v="8475" actId="207"/>
          <ac:spMkLst>
            <pc:docMk/>
            <pc:sldMk cId="2211186058" sldId="283"/>
            <ac:spMk id="14" creationId="{749D397B-A266-0058-185D-8E2576526883}"/>
          </ac:spMkLst>
        </pc:spChg>
        <pc:spChg chg="add del mod">
          <ac:chgData name="Marcello Ferraro" userId="2cef1c66-efa9-433a-a383-b8a00fc4a726" providerId="ADAL" clId="{7AF2A119-FFA1-4FF1-8016-9151E72A67B7}" dt="2023-09-23T15:40:33.566" v="5266"/>
          <ac:spMkLst>
            <pc:docMk/>
            <pc:sldMk cId="2211186058" sldId="283"/>
            <ac:spMk id="14" creationId="{8896438D-B8C5-5411-D677-CBCB63955613}"/>
          </ac:spMkLst>
        </pc:spChg>
        <pc:spChg chg="add mod">
          <ac:chgData name="Marcello Ferraro" userId="2cef1c66-efa9-433a-a383-b8a00fc4a726" providerId="ADAL" clId="{7AF2A119-FFA1-4FF1-8016-9151E72A67B7}" dt="2023-09-23T15:39:14.980" v="5262" actId="1076"/>
          <ac:spMkLst>
            <pc:docMk/>
            <pc:sldMk cId="2211186058" sldId="283"/>
            <ac:spMk id="15" creationId="{9DD84773-056C-2306-7CF1-C05E91908E13}"/>
          </ac:spMkLst>
        </pc:spChg>
        <pc:spChg chg="add del mod">
          <ac:chgData name="Marcello Ferraro" userId="2cef1c66-efa9-433a-a383-b8a00fc4a726" providerId="ADAL" clId="{7AF2A119-FFA1-4FF1-8016-9151E72A67B7}" dt="2023-09-27T15:00:56.642" v="7551" actId="478"/>
          <ac:spMkLst>
            <pc:docMk/>
            <pc:sldMk cId="2211186058" sldId="283"/>
            <ac:spMk id="16" creationId="{42F5167A-D4DC-CE8F-9A96-3EAF8D3E860A}"/>
          </ac:spMkLst>
        </pc:spChg>
        <pc:spChg chg="del">
          <ac:chgData name="Marcello Ferraro" userId="2cef1c66-efa9-433a-a383-b8a00fc4a726" providerId="ADAL" clId="{7AF2A119-FFA1-4FF1-8016-9151E72A67B7}" dt="2023-09-23T15:37:04.791" v="5231" actId="21"/>
          <ac:spMkLst>
            <pc:docMk/>
            <pc:sldMk cId="2211186058" sldId="283"/>
            <ac:spMk id="17" creationId="{5251CB8A-B641-2D65-4ABB-6E2446A7453B}"/>
          </ac:spMkLst>
        </pc:spChg>
        <pc:graphicFrameChg chg="del">
          <ac:chgData name="Marcello Ferraro" userId="2cef1c66-efa9-433a-a383-b8a00fc4a726" providerId="ADAL" clId="{7AF2A119-FFA1-4FF1-8016-9151E72A67B7}" dt="2023-09-23T15:37:00.645" v="5230" actId="21"/>
          <ac:graphicFrameMkLst>
            <pc:docMk/>
            <pc:sldMk cId="2211186058" sldId="283"/>
            <ac:graphicFrameMk id="3" creationId="{F7000BD1-D2BE-4573-A876-D39D1C0E0718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44:47.987" v="10699" actId="692"/>
          <ac:graphicFrameMkLst>
            <pc:docMk/>
            <pc:sldMk cId="2211186058" sldId="283"/>
            <ac:graphicFrameMk id="5" creationId="{05F03C95-E14E-5C6C-F3BC-40AD617AF000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44:24.886" v="10698" actId="692"/>
          <ac:graphicFrameMkLst>
            <pc:docMk/>
            <pc:sldMk cId="2211186058" sldId="283"/>
            <ac:graphicFrameMk id="6" creationId="{0F54F52B-16AE-0133-D58C-83F394D027CD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44:08.293" v="10696" actId="692"/>
          <ac:graphicFrameMkLst>
            <pc:docMk/>
            <pc:sldMk cId="2211186058" sldId="283"/>
            <ac:graphicFrameMk id="9" creationId="{440C31EB-E5F2-3AE6-E5F0-5978B926F868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45:23.617" v="10703" actId="692"/>
          <ac:graphicFrameMkLst>
            <pc:docMk/>
            <pc:sldMk cId="2211186058" sldId="283"/>
            <ac:graphicFrameMk id="12" creationId="{980C34A9-0B85-E8C3-3B4F-F34B960490B9}"/>
          </ac:graphicFrameMkLst>
        </pc:graphicFrameChg>
        <pc:graphicFrameChg chg="add del mod">
          <ac:chgData name="Marcello Ferraro" userId="2cef1c66-efa9-433a-a383-b8a00fc4a726" providerId="ADAL" clId="{7AF2A119-FFA1-4FF1-8016-9151E72A67B7}" dt="2023-10-03T20:38:56.515" v="10621"/>
          <ac:graphicFrameMkLst>
            <pc:docMk/>
            <pc:sldMk cId="2211186058" sldId="283"/>
            <ac:graphicFrameMk id="13" creationId="{2A4AEBA5-12C1-C996-5C82-AB2D8FA29BAA}"/>
          </ac:graphicFrameMkLst>
        </pc:graphicFrameChg>
        <pc:picChg chg="add mod">
          <ac:chgData name="Marcello Ferraro" userId="2cef1c66-efa9-433a-a383-b8a00fc4a726" providerId="ADAL" clId="{7AF2A119-FFA1-4FF1-8016-9151E72A67B7}" dt="2023-10-02T11:39:39.954" v="9142"/>
          <ac:picMkLst>
            <pc:docMk/>
            <pc:sldMk cId="2211186058" sldId="283"/>
            <ac:picMk id="3" creationId="{3899721A-C142-3A8C-0889-2E6637561609}"/>
          </ac:picMkLst>
        </pc:picChg>
        <pc:picChg chg="add mod">
          <ac:chgData name="Marcello Ferraro" userId="2cef1c66-efa9-433a-a383-b8a00fc4a726" providerId="ADAL" clId="{7AF2A119-FFA1-4FF1-8016-9151E72A67B7}" dt="2023-09-25T11:44:13.847" v="5558" actId="1076"/>
          <ac:picMkLst>
            <pc:docMk/>
            <pc:sldMk cId="2211186058" sldId="283"/>
            <ac:picMk id="10" creationId="{93597F88-B215-6B78-172F-2ADFEED16FE8}"/>
          </ac:picMkLst>
        </pc:picChg>
        <pc:cxnChg chg="del">
          <ac:chgData name="Marcello Ferraro" userId="2cef1c66-efa9-433a-a383-b8a00fc4a726" providerId="ADAL" clId="{7AF2A119-FFA1-4FF1-8016-9151E72A67B7}" dt="2023-09-23T15:37:04.791" v="5231" actId="21"/>
          <ac:cxnSpMkLst>
            <pc:docMk/>
            <pc:sldMk cId="2211186058" sldId="283"/>
            <ac:cxnSpMk id="8" creationId="{8071B077-D1D8-B950-DBE5-5CD9E9FCE1E3}"/>
          </ac:cxnSpMkLst>
        </pc:cxnChg>
        <pc:cxnChg chg="add mod">
          <ac:chgData name="Marcello Ferraro" userId="2cef1c66-efa9-433a-a383-b8a00fc4a726" providerId="ADAL" clId="{7AF2A119-FFA1-4FF1-8016-9151E72A67B7}" dt="2023-09-24T10:18:22.714" v="5466" actId="1076"/>
          <ac:cxnSpMkLst>
            <pc:docMk/>
            <pc:sldMk cId="2211186058" sldId="283"/>
            <ac:cxnSpMk id="8" creationId="{B5ECE7E9-67C4-0B14-79C2-3BA7784EA224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3T20:05:23.953" v="10338" actId="403"/>
        <pc:sldMkLst>
          <pc:docMk/>
          <pc:sldMk cId="1149982727" sldId="284"/>
        </pc:sldMkLst>
        <pc:spChg chg="mod">
          <ac:chgData name="Marcello Ferraro" userId="2cef1c66-efa9-433a-a383-b8a00fc4a726" providerId="ADAL" clId="{7AF2A119-FFA1-4FF1-8016-9151E72A67B7}" dt="2023-09-25T11:51:31.424" v="5666" actId="20577"/>
          <ac:spMkLst>
            <pc:docMk/>
            <pc:sldMk cId="1149982727" sldId="284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5T11:44:57.665" v="5566" actId="478"/>
          <ac:spMkLst>
            <pc:docMk/>
            <pc:sldMk cId="1149982727" sldId="284"/>
            <ac:spMk id="7" creationId="{94782A5E-C847-82CD-EAC1-88CBF4B43A73}"/>
          </ac:spMkLst>
        </pc:spChg>
        <pc:spChg chg="add mod">
          <ac:chgData name="Marcello Ferraro" userId="2cef1c66-efa9-433a-a383-b8a00fc4a726" providerId="ADAL" clId="{7AF2A119-FFA1-4FF1-8016-9151E72A67B7}" dt="2023-09-27T16:50:11.722" v="8428" actId="207"/>
          <ac:spMkLst>
            <pc:docMk/>
            <pc:sldMk cId="1149982727" sldId="284"/>
            <ac:spMk id="9" creationId="{7BA0D226-1778-85E7-177A-04E6A92780C1}"/>
          </ac:spMkLst>
        </pc:spChg>
        <pc:spChg chg="del">
          <ac:chgData name="Marcello Ferraro" userId="2cef1c66-efa9-433a-a383-b8a00fc4a726" providerId="ADAL" clId="{7AF2A119-FFA1-4FF1-8016-9151E72A67B7}" dt="2023-09-25T11:44:57.665" v="5566" actId="478"/>
          <ac:spMkLst>
            <pc:docMk/>
            <pc:sldMk cId="1149982727" sldId="284"/>
            <ac:spMk id="11" creationId="{3DA8B0DE-E89D-A90D-84AE-4354CA7D217E}"/>
          </ac:spMkLst>
        </pc:spChg>
        <pc:spChg chg="del">
          <ac:chgData name="Marcello Ferraro" userId="2cef1c66-efa9-433a-a383-b8a00fc4a726" providerId="ADAL" clId="{7AF2A119-FFA1-4FF1-8016-9151E72A67B7}" dt="2023-09-25T11:44:57.665" v="5566" actId="478"/>
          <ac:spMkLst>
            <pc:docMk/>
            <pc:sldMk cId="1149982727" sldId="284"/>
            <ac:spMk id="13" creationId="{1624EDD9-FC30-CC6B-2529-B13DD02A8ACF}"/>
          </ac:spMkLst>
        </pc:spChg>
        <pc:spChg chg="add mod">
          <ac:chgData name="Marcello Ferraro" userId="2cef1c66-efa9-433a-a383-b8a00fc4a726" providerId="ADAL" clId="{7AF2A119-FFA1-4FF1-8016-9151E72A67B7}" dt="2023-09-27T16:50:02.840" v="8427" actId="207"/>
          <ac:spMkLst>
            <pc:docMk/>
            <pc:sldMk cId="1149982727" sldId="284"/>
            <ac:spMk id="14" creationId="{9BF7F153-2D3D-6C26-DB11-07DAFE89A3E8}"/>
          </ac:spMkLst>
        </pc:spChg>
        <pc:spChg chg="del mod">
          <ac:chgData name="Marcello Ferraro" userId="2cef1c66-efa9-433a-a383-b8a00fc4a726" providerId="ADAL" clId="{7AF2A119-FFA1-4FF1-8016-9151E72A67B7}" dt="2023-09-25T11:44:51.783" v="5563"/>
          <ac:spMkLst>
            <pc:docMk/>
            <pc:sldMk cId="1149982727" sldId="284"/>
            <ac:spMk id="17" creationId="{5251CB8A-B641-2D65-4ABB-6E2446A7453B}"/>
          </ac:spMkLst>
        </pc:spChg>
        <pc:graphicFrameChg chg="del">
          <ac:chgData name="Marcello Ferraro" userId="2cef1c66-efa9-433a-a383-b8a00fc4a726" providerId="ADAL" clId="{7AF2A119-FFA1-4FF1-8016-9151E72A67B7}" dt="2023-09-25T11:44:48.167" v="5560" actId="478"/>
          <ac:graphicFrameMkLst>
            <pc:docMk/>
            <pc:sldMk cId="1149982727" sldId="284"/>
            <ac:graphicFrameMk id="3" creationId="{F7000BD1-D2BE-4573-A876-D39D1C0E0718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05:23.953" v="10338" actId="403"/>
          <ac:graphicFrameMkLst>
            <pc:docMk/>
            <pc:sldMk cId="1149982727" sldId="284"/>
            <ac:graphicFrameMk id="5" creationId="{E630B484-9EE1-4954-9C95-A4F9616640B6}"/>
          </ac:graphicFrameMkLst>
        </pc:graphicFrameChg>
        <pc:picChg chg="add mod">
          <ac:chgData name="Marcello Ferraro" userId="2cef1c66-efa9-433a-a383-b8a00fc4a726" providerId="ADAL" clId="{7AF2A119-FFA1-4FF1-8016-9151E72A67B7}" dt="2023-10-02T11:39:38.536" v="9141"/>
          <ac:picMkLst>
            <pc:docMk/>
            <pc:sldMk cId="1149982727" sldId="284"/>
            <ac:picMk id="3" creationId="{8110EFC8-ED0F-D723-6CF1-49D0C8E023AC}"/>
          </ac:picMkLst>
        </pc:picChg>
        <pc:cxnChg chg="del">
          <ac:chgData name="Marcello Ferraro" userId="2cef1c66-efa9-433a-a383-b8a00fc4a726" providerId="ADAL" clId="{7AF2A119-FFA1-4FF1-8016-9151E72A67B7}" dt="2023-09-25T11:44:57.665" v="5566" actId="478"/>
          <ac:cxnSpMkLst>
            <pc:docMk/>
            <pc:sldMk cId="1149982727" sldId="284"/>
            <ac:cxnSpMk id="8" creationId="{8071B077-D1D8-B950-DBE5-5CD9E9FCE1E3}"/>
          </ac:cxnSpMkLst>
        </pc:cxnChg>
        <pc:cxnChg chg="add mod">
          <ac:chgData name="Marcello Ferraro" userId="2cef1c66-efa9-433a-a383-b8a00fc4a726" providerId="ADAL" clId="{7AF2A119-FFA1-4FF1-8016-9151E72A67B7}" dt="2023-09-25T12:46:23.039" v="6264" actId="1076"/>
          <ac:cxnSpMkLst>
            <pc:docMk/>
            <pc:sldMk cId="1149982727" sldId="284"/>
            <ac:cxnSpMk id="10" creationId="{CEEBC688-5DAE-4FFD-F97D-8D85E741B83A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3T20:03:31.012" v="10334" actId="1076"/>
        <pc:sldMkLst>
          <pc:docMk/>
          <pc:sldMk cId="780606159" sldId="285"/>
        </pc:sldMkLst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2" creationId="{E4888A9B-7CC6-595C-46DA-37CD92C41AB5}"/>
          </ac:spMkLst>
        </pc:spChg>
        <pc:spChg chg="mod">
          <ac:chgData name="Marcello Ferraro" userId="2cef1c66-efa9-433a-a383-b8a00fc4a726" providerId="ADAL" clId="{7AF2A119-FFA1-4FF1-8016-9151E72A67B7}" dt="2023-09-28T08:52:09.835" v="8671" actId="108"/>
          <ac:spMkLst>
            <pc:docMk/>
            <pc:sldMk cId="780606159" sldId="285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7" creationId="{0EA0D8A3-6674-1CAE-1E3A-27814093F3C8}"/>
          </ac:spMkLst>
        </pc:spChg>
        <pc:spChg chg="add del">
          <ac:chgData name="Marcello Ferraro" userId="2cef1c66-efa9-433a-a383-b8a00fc4a726" providerId="ADAL" clId="{7AF2A119-FFA1-4FF1-8016-9151E72A67B7}" dt="2023-09-28T09:17:35.395" v="8836" actId="22"/>
          <ac:spMkLst>
            <pc:docMk/>
            <pc:sldMk cId="780606159" sldId="285"/>
            <ac:spMk id="8" creationId="{CF04B29E-BD78-7DC6-59BD-C1055C3CAC21}"/>
          </ac:spMkLst>
        </pc:spChg>
        <pc:spChg chg="add mod">
          <ac:chgData name="Marcello Ferraro" userId="2cef1c66-efa9-433a-a383-b8a00fc4a726" providerId="ADAL" clId="{7AF2A119-FFA1-4FF1-8016-9151E72A67B7}" dt="2023-10-03T20:03:20.886" v="10333" actId="20577"/>
          <ac:spMkLst>
            <pc:docMk/>
            <pc:sldMk cId="780606159" sldId="285"/>
            <ac:spMk id="10" creationId="{8F95C640-8D72-5FE0-04BE-EC717F31ED36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11" creationId="{AE960C0F-0F69-E40B-6B6A-4B84CFAD9135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14" creationId="{749D397B-A266-0058-185D-8E2576526883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15" creationId="{9DD84773-056C-2306-7CF1-C05E91908E13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16" creationId="{42F5167A-D4DC-CE8F-9A96-3EAF8D3E860A}"/>
          </ac:spMkLst>
        </pc:spChg>
        <pc:spChg chg="add del mod">
          <ac:chgData name="Marcello Ferraro" userId="2cef1c66-efa9-433a-a383-b8a00fc4a726" providerId="ADAL" clId="{7AF2A119-FFA1-4FF1-8016-9151E72A67B7}" dt="2023-09-28T09:01:02.976" v="8672" actId="478"/>
          <ac:spMkLst>
            <pc:docMk/>
            <pc:sldMk cId="780606159" sldId="285"/>
            <ac:spMk id="17" creationId="{228240BA-A167-DCD3-4C8E-6E00DA868DF1}"/>
          </ac:spMkLst>
        </pc:spChg>
        <pc:spChg chg="add del mod">
          <ac:chgData name="Marcello Ferraro" userId="2cef1c66-efa9-433a-a383-b8a00fc4a726" providerId="ADAL" clId="{7AF2A119-FFA1-4FF1-8016-9151E72A67B7}" dt="2023-09-28T09:01:02.976" v="8672" actId="478"/>
          <ac:spMkLst>
            <pc:docMk/>
            <pc:sldMk cId="780606159" sldId="285"/>
            <ac:spMk id="21" creationId="{B0D9A613-70AC-C066-B2BA-06C7907041E8}"/>
          </ac:spMkLst>
        </pc:spChg>
        <pc:spChg chg="add del mod">
          <ac:chgData name="Marcello Ferraro" userId="2cef1c66-efa9-433a-a383-b8a00fc4a726" providerId="ADAL" clId="{7AF2A119-FFA1-4FF1-8016-9151E72A67B7}" dt="2023-09-28T09:01:02.976" v="8672" actId="478"/>
          <ac:spMkLst>
            <pc:docMk/>
            <pc:sldMk cId="780606159" sldId="285"/>
            <ac:spMk id="23" creationId="{DB052D14-B9E5-BB93-CBFE-3BD9151DE8DC}"/>
          </ac:spMkLst>
        </pc:spChg>
        <pc:graphicFrameChg chg="add del mod">
          <ac:chgData name="Marcello Ferraro" userId="2cef1c66-efa9-433a-a383-b8a00fc4a726" providerId="ADAL" clId="{7AF2A119-FFA1-4FF1-8016-9151E72A67B7}" dt="2023-09-28T09:08:23.924" v="8680"/>
          <ac:graphicFrameMkLst>
            <pc:docMk/>
            <pc:sldMk cId="780606159" sldId="285"/>
            <ac:graphicFrameMk id="2" creationId="{A89B5223-687A-7BF5-4F7B-49429FBF84F8}"/>
          </ac:graphicFrameMkLst>
        </pc:graphicFrameChg>
        <pc:graphicFrameChg chg="del">
          <ac:chgData name="Marcello Ferraro" userId="2cef1c66-efa9-433a-a383-b8a00fc4a726" providerId="ADAL" clId="{7AF2A119-FFA1-4FF1-8016-9151E72A67B7}" dt="2023-09-25T12:10:32.257" v="6099" actId="478"/>
          <ac:graphicFrameMkLst>
            <pc:docMk/>
            <pc:sldMk cId="780606159" sldId="285"/>
            <ac:graphicFrameMk id="5" creationId="{05F03C95-E14E-5C6C-F3BC-40AD617AF000}"/>
          </ac:graphicFrameMkLst>
        </pc:graphicFrameChg>
        <pc:graphicFrameChg chg="add del mod modGraphic">
          <ac:chgData name="Marcello Ferraro" userId="2cef1c66-efa9-433a-a383-b8a00fc4a726" providerId="ADAL" clId="{7AF2A119-FFA1-4FF1-8016-9151E72A67B7}" dt="2023-09-28T09:08:41.762" v="8686"/>
          <ac:graphicFrameMkLst>
            <pc:docMk/>
            <pc:sldMk cId="780606159" sldId="285"/>
            <ac:graphicFrameMk id="5" creationId="{11D99172-7CA0-68AC-576C-6DD40DDE55FA}"/>
          </ac:graphicFrameMkLst>
        </pc:graphicFrameChg>
        <pc:graphicFrameChg chg="del">
          <ac:chgData name="Marcello Ferraro" userId="2cef1c66-efa9-433a-a383-b8a00fc4a726" providerId="ADAL" clId="{7AF2A119-FFA1-4FF1-8016-9151E72A67B7}" dt="2023-09-25T12:10:32.257" v="6099" actId="478"/>
          <ac:graphicFrameMkLst>
            <pc:docMk/>
            <pc:sldMk cId="780606159" sldId="285"/>
            <ac:graphicFrameMk id="6" creationId="{0F54F52B-16AE-0133-D58C-83F394D027CD}"/>
          </ac:graphicFrameMkLst>
        </pc:graphicFrameChg>
        <pc:graphicFrameChg chg="add mod modGraphic">
          <ac:chgData name="Marcello Ferraro" userId="2cef1c66-efa9-433a-a383-b8a00fc4a726" providerId="ADAL" clId="{7AF2A119-FFA1-4FF1-8016-9151E72A67B7}" dt="2023-10-03T20:03:31.012" v="10334" actId="1076"/>
          <ac:graphicFrameMkLst>
            <pc:docMk/>
            <pc:sldMk cId="780606159" sldId="285"/>
            <ac:graphicFrameMk id="6" creationId="{5327CC99-1F4F-085E-8601-2F93D82EB732}"/>
          </ac:graphicFrameMkLst>
        </pc:graphicFrameChg>
        <pc:graphicFrameChg chg="del">
          <ac:chgData name="Marcello Ferraro" userId="2cef1c66-efa9-433a-a383-b8a00fc4a726" providerId="ADAL" clId="{7AF2A119-FFA1-4FF1-8016-9151E72A67B7}" dt="2023-09-25T12:10:32.257" v="6099" actId="478"/>
          <ac:graphicFrameMkLst>
            <pc:docMk/>
            <pc:sldMk cId="780606159" sldId="285"/>
            <ac:graphicFrameMk id="9" creationId="{440C31EB-E5F2-3AE6-E5F0-5978B926F868}"/>
          </ac:graphicFrameMkLst>
        </pc:graphicFrameChg>
        <pc:graphicFrameChg chg="del">
          <ac:chgData name="Marcello Ferraro" userId="2cef1c66-efa9-433a-a383-b8a00fc4a726" providerId="ADAL" clId="{7AF2A119-FFA1-4FF1-8016-9151E72A67B7}" dt="2023-09-25T12:10:32.257" v="6099" actId="478"/>
          <ac:graphicFrameMkLst>
            <pc:docMk/>
            <pc:sldMk cId="780606159" sldId="285"/>
            <ac:graphicFrameMk id="12" creationId="{980C34A9-0B85-E8C3-3B4F-F34B960490B9}"/>
          </ac:graphicFrameMkLst>
        </pc:graphicFrameChg>
        <pc:picChg chg="add mod">
          <ac:chgData name="Marcello Ferraro" userId="2cef1c66-efa9-433a-a383-b8a00fc4a726" providerId="ADAL" clId="{7AF2A119-FFA1-4FF1-8016-9151E72A67B7}" dt="2023-10-02T11:39:53.889" v="9146"/>
          <ac:picMkLst>
            <pc:docMk/>
            <pc:sldMk cId="780606159" sldId="285"/>
            <ac:picMk id="2" creationId="{1F0A3DAF-A6EF-2DD7-B448-362AEADA16DF}"/>
          </ac:picMkLst>
        </pc:picChg>
        <pc:picChg chg="add mod">
          <ac:chgData name="Marcello Ferraro" userId="2cef1c66-efa9-433a-a383-b8a00fc4a726" providerId="ADAL" clId="{7AF2A119-FFA1-4FF1-8016-9151E72A67B7}" dt="2023-09-28T09:07:08.672" v="8676" actId="14100"/>
          <ac:picMkLst>
            <pc:docMk/>
            <pc:sldMk cId="780606159" sldId="285"/>
            <ac:picMk id="3" creationId="{93607551-4419-C8F1-654C-590DFCB9F59A}"/>
          </ac:picMkLst>
        </pc:picChg>
        <pc:picChg chg="del">
          <ac:chgData name="Marcello Ferraro" userId="2cef1c66-efa9-433a-a383-b8a00fc4a726" providerId="ADAL" clId="{7AF2A119-FFA1-4FF1-8016-9151E72A67B7}" dt="2023-09-25T12:10:32.257" v="6099" actId="478"/>
          <ac:picMkLst>
            <pc:docMk/>
            <pc:sldMk cId="780606159" sldId="285"/>
            <ac:picMk id="10" creationId="{93597F88-B215-6B78-172F-2ADFEED16FE8}"/>
          </ac:picMkLst>
        </pc:picChg>
        <pc:cxnChg chg="del">
          <ac:chgData name="Marcello Ferraro" userId="2cef1c66-efa9-433a-a383-b8a00fc4a726" providerId="ADAL" clId="{7AF2A119-FFA1-4FF1-8016-9151E72A67B7}" dt="2023-09-25T12:10:32.257" v="6099" actId="478"/>
          <ac:cxnSpMkLst>
            <pc:docMk/>
            <pc:sldMk cId="780606159" sldId="285"/>
            <ac:cxnSpMk id="8" creationId="{B5ECE7E9-67C4-0B14-79C2-3BA7784EA224}"/>
          </ac:cxnSpMkLst>
        </pc:cxnChg>
        <pc:cxnChg chg="add del mod">
          <ac:chgData name="Marcello Ferraro" userId="2cef1c66-efa9-433a-a383-b8a00fc4a726" providerId="ADAL" clId="{7AF2A119-FFA1-4FF1-8016-9151E72A67B7}" dt="2023-09-28T09:01:02.976" v="8672" actId="478"/>
          <ac:cxnSpMkLst>
            <pc:docMk/>
            <pc:sldMk cId="780606159" sldId="285"/>
            <ac:cxnSpMk id="18" creationId="{C1599E04-DA48-307B-AD53-AD5A352FCCBF}"/>
          </ac:cxnSpMkLst>
        </pc:cxnChg>
        <pc:cxnChg chg="add del mod">
          <ac:chgData name="Marcello Ferraro" userId="2cef1c66-efa9-433a-a383-b8a00fc4a726" providerId="ADAL" clId="{7AF2A119-FFA1-4FF1-8016-9151E72A67B7}" dt="2023-09-25T13:00:29.839" v="6877" actId="478"/>
          <ac:cxnSpMkLst>
            <pc:docMk/>
            <pc:sldMk cId="780606159" sldId="285"/>
            <ac:cxnSpMk id="24" creationId="{8DE31802-977F-49BE-96C8-380A46665F05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56.580" v="9147"/>
        <pc:sldMkLst>
          <pc:docMk/>
          <pc:sldMk cId="2694762645" sldId="286"/>
        </pc:sldMkLst>
        <pc:spChg chg="mod">
          <ac:chgData name="Marcello Ferraro" userId="2cef1c66-efa9-433a-a383-b8a00fc4a726" providerId="ADAL" clId="{7AF2A119-FFA1-4FF1-8016-9151E72A67B7}" dt="2023-09-25T12:54:39.546" v="6478" actId="20577"/>
          <ac:spMkLst>
            <pc:docMk/>
            <pc:sldMk cId="2694762645" sldId="286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7T16:56:43.389" v="8479" actId="207"/>
          <ac:spMkLst>
            <pc:docMk/>
            <pc:sldMk cId="2694762645" sldId="286"/>
            <ac:spMk id="5" creationId="{64879621-E41A-B408-2B84-38675F2B6D36}"/>
          </ac:spMkLst>
        </pc:spChg>
        <pc:spChg chg="add mod">
          <ac:chgData name="Marcello Ferraro" userId="2cef1c66-efa9-433a-a383-b8a00fc4a726" providerId="ADAL" clId="{7AF2A119-FFA1-4FF1-8016-9151E72A67B7}" dt="2023-09-25T13:14:15.837" v="7091" actId="207"/>
          <ac:spMkLst>
            <pc:docMk/>
            <pc:sldMk cId="2694762645" sldId="286"/>
            <ac:spMk id="9" creationId="{4EDF0F80-C1DE-DC28-DE27-C8C9A68C087E}"/>
          </ac:spMkLst>
        </pc:spChg>
        <pc:spChg chg="add mod">
          <ac:chgData name="Marcello Ferraro" userId="2cef1c66-efa9-433a-a383-b8a00fc4a726" providerId="ADAL" clId="{7AF2A119-FFA1-4FF1-8016-9151E72A67B7}" dt="2023-09-25T13:15:11.311" v="7224" actId="1076"/>
          <ac:spMkLst>
            <pc:docMk/>
            <pc:sldMk cId="2694762645" sldId="286"/>
            <ac:spMk id="11" creationId="{479BD78F-D3FF-9599-FD1B-12C009F813B1}"/>
          </ac:spMkLst>
        </pc:spChg>
        <pc:spChg chg="mod">
          <ac:chgData name="Marcello Ferraro" userId="2cef1c66-efa9-433a-a383-b8a00fc4a726" providerId="ADAL" clId="{7AF2A119-FFA1-4FF1-8016-9151E72A67B7}" dt="2023-09-28T09:07:31.487" v="8678" actId="207"/>
          <ac:spMkLst>
            <pc:docMk/>
            <pc:sldMk cId="2694762645" sldId="286"/>
            <ac:spMk id="17" creationId="{228240BA-A167-DCD3-4C8E-6E00DA868DF1}"/>
          </ac:spMkLst>
        </pc:spChg>
        <pc:spChg chg="add mod">
          <ac:chgData name="Marcello Ferraro" userId="2cef1c66-efa9-433a-a383-b8a00fc4a726" providerId="ADAL" clId="{7AF2A119-FFA1-4FF1-8016-9151E72A67B7}" dt="2023-09-25T13:17:14.275" v="7423" actId="1076"/>
          <ac:spMkLst>
            <pc:docMk/>
            <pc:sldMk cId="2694762645" sldId="286"/>
            <ac:spMk id="19" creationId="{D5A6F941-96D7-952E-C488-E9FF03B51DAC}"/>
          </ac:spMkLst>
        </pc:spChg>
        <pc:spChg chg="del">
          <ac:chgData name="Marcello Ferraro" userId="2cef1c66-efa9-433a-a383-b8a00fc4a726" providerId="ADAL" clId="{7AF2A119-FFA1-4FF1-8016-9151E72A67B7}" dt="2023-09-25T12:54:43.540" v="6480" actId="478"/>
          <ac:spMkLst>
            <pc:docMk/>
            <pc:sldMk cId="2694762645" sldId="286"/>
            <ac:spMk id="21" creationId="{B0D9A613-70AC-C066-B2BA-06C7907041E8}"/>
          </ac:spMkLst>
        </pc:spChg>
        <pc:picChg chg="add mod">
          <ac:chgData name="Marcello Ferraro" userId="2cef1c66-efa9-433a-a383-b8a00fc4a726" providerId="ADAL" clId="{7AF2A119-FFA1-4FF1-8016-9151E72A67B7}" dt="2023-10-02T11:39:56.580" v="9147"/>
          <ac:picMkLst>
            <pc:docMk/>
            <pc:sldMk cId="2694762645" sldId="286"/>
            <ac:picMk id="2" creationId="{77D1E790-E129-B1D3-8542-EA8B21FE6A05}"/>
          </ac:picMkLst>
        </pc:picChg>
        <pc:picChg chg="del">
          <ac:chgData name="Marcello Ferraro" userId="2cef1c66-efa9-433a-a383-b8a00fc4a726" providerId="ADAL" clId="{7AF2A119-FFA1-4FF1-8016-9151E72A67B7}" dt="2023-09-25T12:54:41.254" v="6479" actId="478"/>
          <ac:picMkLst>
            <pc:docMk/>
            <pc:sldMk cId="2694762645" sldId="286"/>
            <ac:picMk id="3" creationId="{93607551-4419-C8F1-654C-590DFCB9F59A}"/>
          </ac:picMkLst>
        </pc:picChg>
        <pc:cxnChg chg="add mod">
          <ac:chgData name="Marcello Ferraro" userId="2cef1c66-efa9-433a-a383-b8a00fc4a726" providerId="ADAL" clId="{7AF2A119-FFA1-4FF1-8016-9151E72A67B7}" dt="2023-09-25T13:13:19.339" v="6991" actId="14100"/>
          <ac:cxnSpMkLst>
            <pc:docMk/>
            <pc:sldMk cId="2694762645" sldId="286"/>
            <ac:cxnSpMk id="6" creationId="{9C581084-185D-BF4B-BFA6-786A0CCFA029}"/>
          </ac:cxnSpMkLst>
        </pc:cxnChg>
        <pc:cxnChg chg="add mod">
          <ac:chgData name="Marcello Ferraro" userId="2cef1c66-efa9-433a-a383-b8a00fc4a726" providerId="ADAL" clId="{7AF2A119-FFA1-4FF1-8016-9151E72A67B7}" dt="2023-09-25T13:16:01.920" v="7245" actId="14100"/>
          <ac:cxnSpMkLst>
            <pc:docMk/>
            <pc:sldMk cId="2694762645" sldId="286"/>
            <ac:cxnSpMk id="12" creationId="{70D06117-D6AF-52E4-C15A-445FECC93FF0}"/>
          </ac:cxnSpMkLst>
        </pc:cxnChg>
        <pc:cxnChg chg="add mod">
          <ac:chgData name="Marcello Ferraro" userId="2cef1c66-efa9-433a-a383-b8a00fc4a726" providerId="ADAL" clId="{7AF2A119-FFA1-4FF1-8016-9151E72A67B7}" dt="2023-09-25T13:15:41.831" v="7231" actId="1076"/>
          <ac:cxnSpMkLst>
            <pc:docMk/>
            <pc:sldMk cId="2694762645" sldId="286"/>
            <ac:cxnSpMk id="15" creationId="{ABAA6329-9502-529C-08E5-8E465421C102}"/>
          </ac:cxnSpMkLst>
        </pc:cxnChg>
        <pc:cxnChg chg="del">
          <ac:chgData name="Marcello Ferraro" userId="2cef1c66-efa9-433a-a383-b8a00fc4a726" providerId="ADAL" clId="{7AF2A119-FFA1-4FF1-8016-9151E72A67B7}" dt="2023-09-25T12:54:44.299" v="6481" actId="478"/>
          <ac:cxnSpMkLst>
            <pc:docMk/>
            <pc:sldMk cId="2694762645" sldId="286"/>
            <ac:cxnSpMk id="18" creationId="{C1599E04-DA48-307B-AD53-AD5A352FCCBF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4T10:28:24.416" v="10789" actId="20577"/>
        <pc:sldMkLst>
          <pc:docMk/>
          <pc:sldMk cId="1081678207" sldId="287"/>
        </pc:sldMkLst>
        <pc:spChg chg="add mod">
          <ac:chgData name="Marcello Ferraro" userId="2cef1c66-efa9-433a-a383-b8a00fc4a726" providerId="ADAL" clId="{7AF2A119-FFA1-4FF1-8016-9151E72A67B7}" dt="2023-10-04T10:28:24.416" v="10789" actId="20577"/>
          <ac:spMkLst>
            <pc:docMk/>
            <pc:sldMk cId="1081678207" sldId="287"/>
            <ac:spMk id="7" creationId="{7040CA08-03C5-DBB9-5A5F-2A4695CD2F81}"/>
          </ac:spMkLst>
        </pc:spChg>
        <pc:spChg chg="mod">
          <ac:chgData name="Marcello Ferraro" userId="2cef1c66-efa9-433a-a383-b8a00fc4a726" providerId="ADAL" clId="{7AF2A119-FFA1-4FF1-8016-9151E72A67B7}" dt="2023-09-27T16:52:56.597" v="8447" actId="207"/>
          <ac:spMkLst>
            <pc:docMk/>
            <pc:sldMk cId="1081678207" sldId="287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10-03T19:17:49.516" v="9846"/>
          <ac:spMkLst>
            <pc:docMk/>
            <pc:sldMk cId="1081678207" sldId="287"/>
            <ac:spMk id="12" creationId="{7DCE61BA-E6F3-6466-2F09-972E99A3FE9B}"/>
          </ac:spMkLst>
        </pc:spChg>
        <pc:spChg chg="add del mod">
          <ac:chgData name="Marcello Ferraro" userId="2cef1c66-efa9-433a-a383-b8a00fc4a726" providerId="ADAL" clId="{7AF2A119-FFA1-4FF1-8016-9151E72A67B7}" dt="2023-10-03T19:18:32.949" v="9863" actId="478"/>
          <ac:spMkLst>
            <pc:docMk/>
            <pc:sldMk cId="1081678207" sldId="287"/>
            <ac:spMk id="14" creationId="{E471A2B8-ED51-954A-61CC-7D876B9BAB32}"/>
          </ac:spMkLst>
        </pc:spChg>
        <pc:spChg chg="mod">
          <ac:chgData name="Marcello Ferraro" userId="2cef1c66-efa9-433a-a383-b8a00fc4a726" providerId="ADAL" clId="{7AF2A119-FFA1-4FF1-8016-9151E72A67B7}" dt="2023-10-03T19:21:28.666" v="9910" actId="1076"/>
          <ac:spMkLst>
            <pc:docMk/>
            <pc:sldMk cId="1081678207" sldId="287"/>
            <ac:spMk id="57" creationId="{8690513E-5AE5-62CC-5107-F228BA9F6478}"/>
          </ac:spMkLst>
        </pc:spChg>
        <pc:picChg chg="add mod">
          <ac:chgData name="Marcello Ferraro" userId="2cef1c66-efa9-433a-a383-b8a00fc4a726" providerId="ADAL" clId="{7AF2A119-FFA1-4FF1-8016-9151E72A67B7}" dt="2023-10-02T11:39:00.969" v="9127"/>
          <ac:picMkLst>
            <pc:docMk/>
            <pc:sldMk cId="1081678207" sldId="287"/>
            <ac:picMk id="3" creationId="{B3647FD3-38C5-FE23-6C6C-F892103E6239}"/>
          </ac:picMkLst>
        </pc:picChg>
        <pc:picChg chg="add del mod">
          <ac:chgData name="Marcello Ferraro" userId="2cef1c66-efa9-433a-a383-b8a00fc4a726" providerId="ADAL" clId="{7AF2A119-FFA1-4FF1-8016-9151E72A67B7}" dt="2023-10-03T19:17:49.502" v="9844" actId="478"/>
          <ac:picMkLst>
            <pc:docMk/>
            <pc:sldMk cId="1081678207" sldId="287"/>
            <ac:picMk id="10" creationId="{A4BE8745-8B71-8BD0-7A28-627A71F99256}"/>
          </ac:picMkLst>
        </pc:picChg>
      </pc:sldChg>
      <pc:sldChg chg="addSp delSp modSp add mod">
        <pc:chgData name="Marcello Ferraro" userId="2cef1c66-efa9-433a-a383-b8a00fc4a726" providerId="ADAL" clId="{7AF2A119-FFA1-4FF1-8016-9151E72A67B7}" dt="2023-10-04T10:12:55.945" v="10773"/>
        <pc:sldMkLst>
          <pc:docMk/>
          <pc:sldMk cId="859943017" sldId="288"/>
        </pc:sldMkLst>
        <pc:spChg chg="add del mod">
          <ac:chgData name="Marcello Ferraro" userId="2cef1c66-efa9-433a-a383-b8a00fc4a726" providerId="ADAL" clId="{7AF2A119-FFA1-4FF1-8016-9151E72A67B7}" dt="2023-10-03T19:29:45.956" v="9993" actId="478"/>
          <ac:spMkLst>
            <pc:docMk/>
            <pc:sldMk cId="859943017" sldId="288"/>
            <ac:spMk id="5" creationId="{D5AF8C32-F8E8-5099-D32A-C8686E027E81}"/>
          </ac:spMkLst>
        </pc:spChg>
        <pc:spChg chg="add del mod">
          <ac:chgData name="Marcello Ferraro" userId="2cef1c66-efa9-433a-a383-b8a00fc4a726" providerId="ADAL" clId="{7AF2A119-FFA1-4FF1-8016-9151E72A67B7}" dt="2023-10-03T19:29:45.956" v="9993" actId="478"/>
          <ac:spMkLst>
            <pc:docMk/>
            <pc:sldMk cId="859943017" sldId="288"/>
            <ac:spMk id="6" creationId="{B125D650-DDF6-B8EF-FBA6-C78DB580F06C}"/>
          </ac:spMkLst>
        </pc:spChg>
        <pc:spChg chg="mod">
          <ac:chgData name="Marcello Ferraro" userId="2cef1c66-efa9-433a-a383-b8a00fc4a726" providerId="ADAL" clId="{7AF2A119-FFA1-4FF1-8016-9151E72A67B7}" dt="2023-09-27T16:53:04.758" v="8449" actId="207"/>
          <ac:spMkLst>
            <pc:docMk/>
            <pc:sldMk cId="859943017" sldId="288"/>
            <ac:spMk id="9" creationId="{7D0B3DF3-F575-7F9D-D492-BC8D3FBB5451}"/>
          </ac:spMkLst>
        </pc:spChg>
        <pc:spChg chg="add mod">
          <ac:chgData name="Marcello Ferraro" userId="2cef1c66-efa9-433a-a383-b8a00fc4a726" providerId="ADAL" clId="{7AF2A119-FFA1-4FF1-8016-9151E72A67B7}" dt="2023-10-03T19:29:46.456" v="9994"/>
          <ac:spMkLst>
            <pc:docMk/>
            <pc:sldMk cId="859943017" sldId="288"/>
            <ac:spMk id="19" creationId="{AA656CF9-4952-97E5-C267-3AE9B1C0FA65}"/>
          </ac:spMkLst>
        </pc:spChg>
        <pc:spChg chg="add mod">
          <ac:chgData name="Marcello Ferraro" userId="2cef1c66-efa9-433a-a383-b8a00fc4a726" providerId="ADAL" clId="{7AF2A119-FFA1-4FF1-8016-9151E72A67B7}" dt="2023-10-03T19:29:46.456" v="9994"/>
          <ac:spMkLst>
            <pc:docMk/>
            <pc:sldMk cId="859943017" sldId="288"/>
            <ac:spMk id="20" creationId="{065C402F-712A-BC53-E577-C144C4DE164B}"/>
          </ac:spMkLst>
        </pc:spChg>
        <pc:spChg chg="del mod">
          <ac:chgData name="Marcello Ferraro" userId="2cef1c66-efa9-433a-a383-b8a00fc4a726" providerId="ADAL" clId="{7AF2A119-FFA1-4FF1-8016-9151E72A67B7}" dt="2023-10-04T10:12:55.945" v="10773"/>
          <ac:spMkLst>
            <pc:docMk/>
            <pc:sldMk cId="859943017" sldId="288"/>
            <ac:spMk id="57" creationId="{8690513E-5AE5-62CC-5107-F228BA9F6478}"/>
          </ac:spMkLst>
        </pc:spChg>
        <pc:picChg chg="add mod">
          <ac:chgData name="Marcello Ferraro" userId="2cef1c66-efa9-433a-a383-b8a00fc4a726" providerId="ADAL" clId="{7AF2A119-FFA1-4FF1-8016-9151E72A67B7}" dt="2023-10-02T11:39:10.010" v="9129"/>
          <ac:picMkLst>
            <pc:docMk/>
            <pc:sldMk cId="859943017" sldId="288"/>
            <ac:picMk id="3" creationId="{0AE9CAA6-E8BC-66A7-91F6-5A66AF48BED7}"/>
          </ac:picMkLst>
        </pc:picChg>
        <pc:picChg chg="add del mod">
          <ac:chgData name="Marcello Ferraro" userId="2cef1c66-efa9-433a-a383-b8a00fc4a726" providerId="ADAL" clId="{7AF2A119-FFA1-4FF1-8016-9151E72A67B7}" dt="2023-10-03T19:29:45.956" v="9993" actId="478"/>
          <ac:picMkLst>
            <pc:docMk/>
            <pc:sldMk cId="859943017" sldId="288"/>
            <ac:picMk id="10" creationId="{416DB13C-7E86-1B84-9A74-7A9C6E800A4D}"/>
          </ac:picMkLst>
        </pc:picChg>
        <pc:picChg chg="add del mod">
          <ac:chgData name="Marcello Ferraro" userId="2cef1c66-efa9-433a-a383-b8a00fc4a726" providerId="ADAL" clId="{7AF2A119-FFA1-4FF1-8016-9151E72A67B7}" dt="2023-10-03T19:29:45.956" v="9993" actId="478"/>
          <ac:picMkLst>
            <pc:docMk/>
            <pc:sldMk cId="859943017" sldId="288"/>
            <ac:picMk id="12" creationId="{85CCFEF1-2096-9D28-85F3-B886CED4BE03}"/>
          </ac:picMkLst>
        </pc:picChg>
        <pc:picChg chg="add del mod">
          <ac:chgData name="Marcello Ferraro" userId="2cef1c66-efa9-433a-a383-b8a00fc4a726" providerId="ADAL" clId="{7AF2A119-FFA1-4FF1-8016-9151E72A67B7}" dt="2023-10-03T19:29:45.956" v="9993" actId="478"/>
          <ac:picMkLst>
            <pc:docMk/>
            <pc:sldMk cId="859943017" sldId="288"/>
            <ac:picMk id="14" creationId="{8720DE94-EE36-7996-CD88-EFD6161A0EDF}"/>
          </ac:picMkLst>
        </pc:picChg>
        <pc:picChg chg="add del mod">
          <ac:chgData name="Marcello Ferraro" userId="2cef1c66-efa9-433a-a383-b8a00fc4a726" providerId="ADAL" clId="{7AF2A119-FFA1-4FF1-8016-9151E72A67B7}" dt="2023-10-03T19:29:45.956" v="9993" actId="478"/>
          <ac:picMkLst>
            <pc:docMk/>
            <pc:sldMk cId="859943017" sldId="288"/>
            <ac:picMk id="18" creationId="{27915B85-0DB0-40F8-2B4F-FDD22897546A}"/>
          </ac:picMkLst>
        </pc:picChg>
        <pc:picChg chg="add mod">
          <ac:chgData name="Marcello Ferraro" userId="2cef1c66-efa9-433a-a383-b8a00fc4a726" providerId="ADAL" clId="{7AF2A119-FFA1-4FF1-8016-9151E72A67B7}" dt="2023-10-03T19:29:46.456" v="9994"/>
          <ac:picMkLst>
            <pc:docMk/>
            <pc:sldMk cId="859943017" sldId="288"/>
            <ac:picMk id="21" creationId="{2682DFDC-1E2C-3A6D-D392-2CD95AF68FB3}"/>
          </ac:picMkLst>
        </pc:picChg>
        <pc:picChg chg="add mod">
          <ac:chgData name="Marcello Ferraro" userId="2cef1c66-efa9-433a-a383-b8a00fc4a726" providerId="ADAL" clId="{7AF2A119-FFA1-4FF1-8016-9151E72A67B7}" dt="2023-10-03T19:29:46.456" v="9994"/>
          <ac:picMkLst>
            <pc:docMk/>
            <pc:sldMk cId="859943017" sldId="288"/>
            <ac:picMk id="22" creationId="{8F5D61A4-6FB7-1445-6431-9AC2741ED67D}"/>
          </ac:picMkLst>
        </pc:picChg>
        <pc:picChg chg="add mod">
          <ac:chgData name="Marcello Ferraro" userId="2cef1c66-efa9-433a-a383-b8a00fc4a726" providerId="ADAL" clId="{7AF2A119-FFA1-4FF1-8016-9151E72A67B7}" dt="2023-10-03T19:29:46.456" v="9994"/>
          <ac:picMkLst>
            <pc:docMk/>
            <pc:sldMk cId="859943017" sldId="288"/>
            <ac:picMk id="23" creationId="{DF8FA78A-395A-1EB0-7EDB-93B2111928AA}"/>
          </ac:picMkLst>
        </pc:picChg>
        <pc:picChg chg="add mod">
          <ac:chgData name="Marcello Ferraro" userId="2cef1c66-efa9-433a-a383-b8a00fc4a726" providerId="ADAL" clId="{7AF2A119-FFA1-4FF1-8016-9151E72A67B7}" dt="2023-10-03T19:29:46.456" v="9994"/>
          <ac:picMkLst>
            <pc:docMk/>
            <pc:sldMk cId="859943017" sldId="288"/>
            <ac:picMk id="24" creationId="{0CBCBD83-0F41-B420-6E0B-70C32DED2033}"/>
          </ac:picMkLst>
        </pc:picChg>
      </pc:sldChg>
      <pc:sldChg chg="addSp delSp modSp add mod">
        <pc:chgData name="Marcello Ferraro" userId="2cef1c66-efa9-433a-a383-b8a00fc4a726" providerId="ADAL" clId="{7AF2A119-FFA1-4FF1-8016-9151E72A67B7}" dt="2023-10-03T19:41:48.887" v="10135" actId="478"/>
        <pc:sldMkLst>
          <pc:docMk/>
          <pc:sldMk cId="1588039748" sldId="289"/>
        </pc:sldMkLst>
        <pc:spChg chg="add del mod">
          <ac:chgData name="Marcello Ferraro" userId="2cef1c66-efa9-433a-a383-b8a00fc4a726" providerId="ADAL" clId="{7AF2A119-FFA1-4FF1-8016-9151E72A67B7}" dt="2023-10-03T19:35:09.030" v="10037" actId="478"/>
          <ac:spMkLst>
            <pc:docMk/>
            <pc:sldMk cId="1588039748" sldId="289"/>
            <ac:spMk id="5" creationId="{58B86C7A-96E9-7BA0-22ED-EEC2ABE674FA}"/>
          </ac:spMkLst>
        </pc:spChg>
        <pc:spChg chg="add del mod">
          <ac:chgData name="Marcello Ferraro" userId="2cef1c66-efa9-433a-a383-b8a00fc4a726" providerId="ADAL" clId="{7AF2A119-FFA1-4FF1-8016-9151E72A67B7}" dt="2023-10-03T19:35:09.030" v="10037" actId="478"/>
          <ac:spMkLst>
            <pc:docMk/>
            <pc:sldMk cId="1588039748" sldId="289"/>
            <ac:spMk id="6" creationId="{F54A2D66-B096-C17E-D4A5-F7921A3528FC}"/>
          </ac:spMkLst>
        </pc:spChg>
        <pc:spChg chg="mod">
          <ac:chgData name="Marcello Ferraro" userId="2cef1c66-efa9-433a-a383-b8a00fc4a726" providerId="ADAL" clId="{7AF2A119-FFA1-4FF1-8016-9151E72A67B7}" dt="2023-09-27T16:53:10.826" v="8450" actId="207"/>
          <ac:spMkLst>
            <pc:docMk/>
            <pc:sldMk cId="1588039748" sldId="289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10-03T19:35:08.324" v="10036"/>
          <ac:spMkLst>
            <pc:docMk/>
            <pc:sldMk cId="1588039748" sldId="289"/>
            <ac:spMk id="21" creationId="{53BA113A-C955-5AAD-F275-F2BA5AE932B9}"/>
          </ac:spMkLst>
        </pc:spChg>
        <pc:spChg chg="add del mod">
          <ac:chgData name="Marcello Ferraro" userId="2cef1c66-efa9-433a-a383-b8a00fc4a726" providerId="ADAL" clId="{7AF2A119-FFA1-4FF1-8016-9151E72A67B7}" dt="2023-10-03T19:35:08.324" v="10036"/>
          <ac:spMkLst>
            <pc:docMk/>
            <pc:sldMk cId="1588039748" sldId="289"/>
            <ac:spMk id="22" creationId="{A817C1E6-92FC-3085-A743-3747CD21D07E}"/>
          </ac:spMkLst>
        </pc:spChg>
        <pc:spChg chg="del">
          <ac:chgData name="Marcello Ferraro" userId="2cef1c66-efa9-433a-a383-b8a00fc4a726" providerId="ADAL" clId="{7AF2A119-FFA1-4FF1-8016-9151E72A67B7}" dt="2023-10-03T19:41:48.887" v="10135" actId="478"/>
          <ac:spMkLst>
            <pc:docMk/>
            <pc:sldMk cId="1588039748" sldId="289"/>
            <ac:spMk id="29" creationId="{3A3B11E3-015D-1B6D-6528-2E2AADC0A2D0}"/>
          </ac:spMkLst>
        </pc:spChg>
        <pc:spChg chg="add del mod">
          <ac:chgData name="Marcello Ferraro" userId="2cef1c66-efa9-433a-a383-b8a00fc4a726" providerId="ADAL" clId="{7AF2A119-FFA1-4FF1-8016-9151E72A67B7}" dt="2023-10-03T19:41:44.123" v="10134" actId="478"/>
          <ac:spMkLst>
            <pc:docMk/>
            <pc:sldMk cId="1588039748" sldId="289"/>
            <ac:spMk id="31" creationId="{72210B89-B2AB-8312-FD41-6E86C4EE2F1F}"/>
          </ac:spMkLst>
        </pc:spChg>
        <pc:spChg chg="add del mod">
          <ac:chgData name="Marcello Ferraro" userId="2cef1c66-efa9-433a-a383-b8a00fc4a726" providerId="ADAL" clId="{7AF2A119-FFA1-4FF1-8016-9151E72A67B7}" dt="2023-10-03T19:41:48.887" v="10135" actId="478"/>
          <ac:spMkLst>
            <pc:docMk/>
            <pc:sldMk cId="1588039748" sldId="289"/>
            <ac:spMk id="32" creationId="{B444AE91-5A06-A4D2-E6F0-4B0AE1D38E6B}"/>
          </ac:spMkLst>
        </pc:spChg>
        <pc:spChg chg="del">
          <ac:chgData name="Marcello Ferraro" userId="2cef1c66-efa9-433a-a383-b8a00fc4a726" providerId="ADAL" clId="{7AF2A119-FFA1-4FF1-8016-9151E72A67B7}" dt="2023-09-25T13:20:56.656" v="7450" actId="478"/>
          <ac:spMkLst>
            <pc:docMk/>
            <pc:sldMk cId="1588039748" sldId="289"/>
            <ac:spMk id="51" creationId="{6000F093-6393-78FE-65DE-44613038C3E4}"/>
          </ac:spMkLst>
        </pc:spChg>
        <pc:spChg chg="del">
          <ac:chgData name="Marcello Ferraro" userId="2cef1c66-efa9-433a-a383-b8a00fc4a726" providerId="ADAL" clId="{7AF2A119-FFA1-4FF1-8016-9151E72A67B7}" dt="2023-09-25T13:20:56.656" v="7450" actId="478"/>
          <ac:spMkLst>
            <pc:docMk/>
            <pc:sldMk cId="1588039748" sldId="289"/>
            <ac:spMk id="55" creationId="{FE3E338F-1D31-B60C-E830-5D1F9B727F51}"/>
          </ac:spMkLst>
        </pc:spChg>
        <pc:spChg chg="del mod">
          <ac:chgData name="Marcello Ferraro" userId="2cef1c66-efa9-433a-a383-b8a00fc4a726" providerId="ADAL" clId="{7AF2A119-FFA1-4FF1-8016-9151E72A67B7}" dt="2023-10-03T19:30:12.644" v="9997"/>
          <ac:spMkLst>
            <pc:docMk/>
            <pc:sldMk cId="1588039748" sldId="289"/>
            <ac:spMk id="57" creationId="{8690513E-5AE5-62CC-5107-F228BA9F6478}"/>
          </ac:spMkLst>
        </pc:spChg>
        <pc:picChg chg="add mod">
          <ac:chgData name="Marcello Ferraro" userId="2cef1c66-efa9-433a-a383-b8a00fc4a726" providerId="ADAL" clId="{7AF2A119-FFA1-4FF1-8016-9151E72A67B7}" dt="2023-10-02T11:39:12.154" v="9130"/>
          <ac:picMkLst>
            <pc:docMk/>
            <pc:sldMk cId="1588039748" sldId="289"/>
            <ac:picMk id="3" creationId="{B825E1D2-108F-A239-C289-08E5351399F0}"/>
          </ac:picMkLst>
        </pc:picChg>
        <pc:picChg chg="add del mod">
          <ac:chgData name="Marcello Ferraro" userId="2cef1c66-efa9-433a-a383-b8a00fc4a726" providerId="ADAL" clId="{7AF2A119-FFA1-4FF1-8016-9151E72A67B7}" dt="2023-10-03T19:30:54.353" v="10016" actId="478"/>
          <ac:picMkLst>
            <pc:docMk/>
            <pc:sldMk cId="1588039748" sldId="289"/>
            <ac:picMk id="7" creationId="{B8296A7C-7C55-19C0-90CC-57E1852D54BB}"/>
          </ac:picMkLst>
        </pc:picChg>
        <pc:picChg chg="add del mod">
          <ac:chgData name="Marcello Ferraro" userId="2cef1c66-efa9-433a-a383-b8a00fc4a726" providerId="ADAL" clId="{7AF2A119-FFA1-4FF1-8016-9151E72A67B7}" dt="2023-10-03T19:31:07.476" v="10020" actId="478"/>
          <ac:picMkLst>
            <pc:docMk/>
            <pc:sldMk cId="1588039748" sldId="289"/>
            <ac:picMk id="8" creationId="{E8B5DB36-70AD-A976-1DA4-D3AE7A859342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10" creationId="{E8CFED5A-0A0B-AAE6-58C3-18F93B02AF7E}"/>
          </ac:picMkLst>
        </pc:picChg>
        <pc:picChg chg="add del mod">
          <ac:chgData name="Marcello Ferraro" userId="2cef1c66-efa9-433a-a383-b8a00fc4a726" providerId="ADAL" clId="{7AF2A119-FFA1-4FF1-8016-9151E72A67B7}" dt="2023-10-03T19:31:05.126" v="10019" actId="478"/>
          <ac:picMkLst>
            <pc:docMk/>
            <pc:sldMk cId="1588039748" sldId="289"/>
            <ac:picMk id="11" creationId="{C78BD560-DEA1-74D9-A650-CC50F60117F0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12" creationId="{178321E3-A5C6-7BC1-A382-FB9550DCD545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14" creationId="{340DFE5E-BCCC-8477-32D3-7E23D5FA690D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18" creationId="{8CF4D6F8-2778-BD71-B6EF-F26F37B538C8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20" creationId="{434C810E-1273-4116-E32B-4A35452766CC}"/>
          </ac:picMkLst>
        </pc:picChg>
        <pc:picChg chg="add del mod">
          <ac:chgData name="Marcello Ferraro" userId="2cef1c66-efa9-433a-a383-b8a00fc4a726" providerId="ADAL" clId="{7AF2A119-FFA1-4FF1-8016-9151E72A67B7}" dt="2023-10-03T19:35:08.324" v="10036"/>
          <ac:picMkLst>
            <pc:docMk/>
            <pc:sldMk cId="1588039748" sldId="289"/>
            <ac:picMk id="23" creationId="{1BD8ADB0-3B9E-6A97-458F-CBAF2EC05F89}"/>
          </ac:picMkLst>
        </pc:picChg>
        <pc:picChg chg="add del mod">
          <ac:chgData name="Marcello Ferraro" userId="2cef1c66-efa9-433a-a383-b8a00fc4a726" providerId="ADAL" clId="{7AF2A119-FFA1-4FF1-8016-9151E72A67B7}" dt="2023-10-03T19:35:08.324" v="10036"/>
          <ac:picMkLst>
            <pc:docMk/>
            <pc:sldMk cId="1588039748" sldId="289"/>
            <ac:picMk id="24" creationId="{C14DB19C-F469-64A4-5610-423050202BF9}"/>
          </ac:picMkLst>
        </pc:picChg>
        <pc:picChg chg="add del mod">
          <ac:chgData name="Marcello Ferraro" userId="2cef1c66-efa9-433a-a383-b8a00fc4a726" providerId="ADAL" clId="{7AF2A119-FFA1-4FF1-8016-9151E72A67B7}" dt="2023-10-03T19:35:08.324" v="10036"/>
          <ac:picMkLst>
            <pc:docMk/>
            <pc:sldMk cId="1588039748" sldId="289"/>
            <ac:picMk id="25" creationId="{13D6FD03-9B84-D8C3-B36D-AECB819FBA28}"/>
          </ac:picMkLst>
        </pc:picChg>
        <pc:picChg chg="add del mod">
          <ac:chgData name="Marcello Ferraro" userId="2cef1c66-efa9-433a-a383-b8a00fc4a726" providerId="ADAL" clId="{7AF2A119-FFA1-4FF1-8016-9151E72A67B7}" dt="2023-10-03T19:35:08.324" v="10036"/>
          <ac:picMkLst>
            <pc:docMk/>
            <pc:sldMk cId="1588039748" sldId="289"/>
            <ac:picMk id="30" creationId="{0602128A-4905-AD99-65BD-0DD5CC7C2738}"/>
          </ac:picMkLst>
        </pc:picChg>
        <pc:picChg chg="add del mod">
          <ac:chgData name="Marcello Ferraro" userId="2cef1c66-efa9-433a-a383-b8a00fc4a726" providerId="ADAL" clId="{7AF2A119-FFA1-4FF1-8016-9151E72A67B7}" dt="2023-10-03T19:37:00.386" v="10070" actId="478"/>
          <ac:picMkLst>
            <pc:docMk/>
            <pc:sldMk cId="1588039748" sldId="289"/>
            <ac:picMk id="33" creationId="{1BB987A9-53A5-3735-E5AD-A96DF82DE9BD}"/>
          </ac:picMkLst>
        </pc:picChg>
        <pc:picChg chg="add del mod">
          <ac:chgData name="Marcello Ferraro" userId="2cef1c66-efa9-433a-a383-b8a00fc4a726" providerId="ADAL" clId="{7AF2A119-FFA1-4FF1-8016-9151E72A67B7}" dt="2023-10-03T19:37:02.321" v="10071" actId="478"/>
          <ac:picMkLst>
            <pc:docMk/>
            <pc:sldMk cId="1588039748" sldId="289"/>
            <ac:picMk id="34" creationId="{6198C908-F2C5-04BF-F685-57D624B91D0B}"/>
          </ac:picMkLst>
        </pc:picChg>
        <pc:picChg chg="mod">
          <ac:chgData name="Marcello Ferraro" userId="2cef1c66-efa9-433a-a383-b8a00fc4a726" providerId="ADAL" clId="{7AF2A119-FFA1-4FF1-8016-9151E72A67B7}" dt="2023-10-03T19:35:49.047" v="10042" actId="1076"/>
          <ac:picMkLst>
            <pc:docMk/>
            <pc:sldMk cId="1588039748" sldId="289"/>
            <ac:picMk id="35" creationId="{4582888B-4CC6-7FE3-4447-B8DF64C1D65C}"/>
          </ac:picMkLst>
        </pc:picChg>
        <pc:picChg chg="add del mod">
          <ac:chgData name="Marcello Ferraro" userId="2cef1c66-efa9-433a-a383-b8a00fc4a726" providerId="ADAL" clId="{7AF2A119-FFA1-4FF1-8016-9151E72A67B7}" dt="2023-10-03T19:37:03.339" v="10072" actId="478"/>
          <ac:picMkLst>
            <pc:docMk/>
            <pc:sldMk cId="1588039748" sldId="289"/>
            <ac:picMk id="36" creationId="{1187186A-5D2C-29C6-CF5C-0F87644D5AAE}"/>
          </ac:picMkLst>
        </pc:picChg>
        <pc:picChg chg="add del mod">
          <ac:chgData name="Marcello Ferraro" userId="2cef1c66-efa9-433a-a383-b8a00fc4a726" providerId="ADAL" clId="{7AF2A119-FFA1-4FF1-8016-9151E72A67B7}" dt="2023-10-03T19:37:05.280" v="10073" actId="478"/>
          <ac:picMkLst>
            <pc:docMk/>
            <pc:sldMk cId="1588039748" sldId="289"/>
            <ac:picMk id="37" creationId="{0F58E259-8296-3463-E8D3-89E509D1D8D9}"/>
          </ac:picMkLst>
        </pc:picChg>
        <pc:picChg chg="add del mod">
          <ac:chgData name="Marcello Ferraro" userId="2cef1c66-efa9-433a-a383-b8a00fc4a726" providerId="ADAL" clId="{7AF2A119-FFA1-4FF1-8016-9151E72A67B7}" dt="2023-10-03T19:37:37.900" v="10090"/>
          <ac:picMkLst>
            <pc:docMk/>
            <pc:sldMk cId="1588039748" sldId="289"/>
            <ac:picMk id="38" creationId="{D80293A6-9328-C886-A805-E95CC55AB8B8}"/>
          </ac:picMkLst>
        </pc:picChg>
        <pc:cxnChg chg="del">
          <ac:chgData name="Marcello Ferraro" userId="2cef1c66-efa9-433a-a383-b8a00fc4a726" providerId="ADAL" clId="{7AF2A119-FFA1-4FF1-8016-9151E72A67B7}" dt="2023-09-25T13:20:56.656" v="7450" actId="478"/>
          <ac:cxnSpMkLst>
            <pc:docMk/>
            <pc:sldMk cId="1588039748" sldId="289"/>
            <ac:cxnSpMk id="52" creationId="{306281A0-3B1C-04F7-EAFF-DA9CB1643BF8}"/>
          </ac:cxnSpMkLst>
        </pc:cxnChg>
      </pc:sldChg>
      <pc:sldChg chg="addSp delSp modSp add mod modShow">
        <pc:chgData name="Marcello Ferraro" userId="2cef1c66-efa9-433a-a383-b8a00fc4a726" providerId="ADAL" clId="{7AF2A119-FFA1-4FF1-8016-9151E72A67B7}" dt="2023-09-30T08:44:12.672" v="9080" actId="729"/>
        <pc:sldMkLst>
          <pc:docMk/>
          <pc:sldMk cId="2144708810" sldId="290"/>
        </pc:sldMkLst>
        <pc:spChg chg="mod">
          <ac:chgData name="Marcello Ferraro" userId="2cef1c66-efa9-433a-a383-b8a00fc4a726" providerId="ADAL" clId="{7AF2A119-FFA1-4FF1-8016-9151E72A67B7}" dt="2023-09-27T15:48:46.293" v="7599" actId="20577"/>
          <ac:spMkLst>
            <pc:docMk/>
            <pc:sldMk cId="2144708810" sldId="290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7T15:48:57.249" v="7600" actId="478"/>
          <ac:spMkLst>
            <pc:docMk/>
            <pc:sldMk cId="2144708810" sldId="290"/>
            <ac:spMk id="5" creationId="{CD3D99A1-516E-65D8-6A7A-A7EFF34A53DC}"/>
          </ac:spMkLst>
        </pc:spChg>
        <pc:spChg chg="add mod">
          <ac:chgData name="Marcello Ferraro" userId="2cef1c66-efa9-433a-a383-b8a00fc4a726" providerId="ADAL" clId="{7AF2A119-FFA1-4FF1-8016-9151E72A67B7}" dt="2023-09-29T13:00:12.112" v="8950" actId="1076"/>
          <ac:spMkLst>
            <pc:docMk/>
            <pc:sldMk cId="2144708810" sldId="290"/>
            <ac:spMk id="7" creationId="{BEEC8956-B56A-FDB6-57BB-3FA3FD85B602}"/>
          </ac:spMkLst>
        </pc:spChg>
        <pc:spChg chg="del">
          <ac:chgData name="Marcello Ferraro" userId="2cef1c66-efa9-433a-a383-b8a00fc4a726" providerId="ADAL" clId="{7AF2A119-FFA1-4FF1-8016-9151E72A67B7}" dt="2023-09-27T15:48:57.249" v="7600" actId="478"/>
          <ac:spMkLst>
            <pc:docMk/>
            <pc:sldMk cId="2144708810" sldId="290"/>
            <ac:spMk id="9" creationId="{7D0B3DF3-F575-7F9D-D492-BC8D3FBB5451}"/>
          </ac:spMkLst>
        </pc:spChg>
        <pc:spChg chg="del">
          <ac:chgData name="Marcello Ferraro" userId="2cef1c66-efa9-433a-a383-b8a00fc4a726" providerId="ADAL" clId="{7AF2A119-FFA1-4FF1-8016-9151E72A67B7}" dt="2023-09-27T15:48:57.249" v="7600" actId="478"/>
          <ac:spMkLst>
            <pc:docMk/>
            <pc:sldMk cId="2144708810" sldId="290"/>
            <ac:spMk id="16" creationId="{0349E362-87FF-AA05-07D0-6CF3021D757F}"/>
          </ac:spMkLst>
        </pc:spChg>
        <pc:spChg chg="del">
          <ac:chgData name="Marcello Ferraro" userId="2cef1c66-efa9-433a-a383-b8a00fc4a726" providerId="ADAL" clId="{7AF2A119-FFA1-4FF1-8016-9151E72A67B7}" dt="2023-09-27T15:48:57.249" v="7600" actId="478"/>
          <ac:spMkLst>
            <pc:docMk/>
            <pc:sldMk cId="2144708810" sldId="290"/>
            <ac:spMk id="29" creationId="{28E2C38B-A574-B640-22AB-2D9181049648}"/>
          </ac:spMkLst>
        </pc:spChg>
        <pc:cxnChg chg="del">
          <ac:chgData name="Marcello Ferraro" userId="2cef1c66-efa9-433a-a383-b8a00fc4a726" providerId="ADAL" clId="{7AF2A119-FFA1-4FF1-8016-9151E72A67B7}" dt="2023-09-27T15:48:57.249" v="7600" actId="478"/>
          <ac:cxnSpMkLst>
            <pc:docMk/>
            <pc:sldMk cId="2144708810" sldId="290"/>
            <ac:cxnSpMk id="6" creationId="{E2420FB6-996C-2D67-0BB9-EE1AFAB4358E}"/>
          </ac:cxnSpMkLst>
        </pc:cxnChg>
        <pc:cxnChg chg="del">
          <ac:chgData name="Marcello Ferraro" userId="2cef1c66-efa9-433a-a383-b8a00fc4a726" providerId="ADAL" clId="{7AF2A119-FFA1-4FF1-8016-9151E72A67B7}" dt="2023-09-27T15:48:57.249" v="7600" actId="478"/>
          <ac:cxnSpMkLst>
            <pc:docMk/>
            <pc:sldMk cId="2144708810" sldId="290"/>
            <ac:cxnSpMk id="19" creationId="{174196F0-8E46-04B0-6121-2ADEFFF6D9D8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19.211" v="9133"/>
        <pc:sldMkLst>
          <pc:docMk/>
          <pc:sldMk cId="387960435" sldId="291"/>
        </pc:sldMkLst>
        <pc:spChg chg="mod">
          <ac:chgData name="Marcello Ferraro" userId="2cef1c66-efa9-433a-a383-b8a00fc4a726" providerId="ADAL" clId="{7AF2A119-FFA1-4FF1-8016-9151E72A67B7}" dt="2023-09-27T16:08:53.823" v="8003" actId="20577"/>
          <ac:spMkLst>
            <pc:docMk/>
            <pc:sldMk cId="387960435" sldId="291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7T16:23:04.991" v="8022" actId="478"/>
          <ac:spMkLst>
            <pc:docMk/>
            <pc:sldMk cId="387960435" sldId="291"/>
            <ac:spMk id="6" creationId="{A51D023F-6008-ECF5-0EAC-F41F3A6C7903}"/>
          </ac:spMkLst>
        </pc:spChg>
        <pc:spChg chg="add del mod">
          <ac:chgData name="Marcello Ferraro" userId="2cef1c66-efa9-433a-a383-b8a00fc4a726" providerId="ADAL" clId="{7AF2A119-FFA1-4FF1-8016-9151E72A67B7}" dt="2023-09-27T16:23:07.339" v="8025"/>
          <ac:spMkLst>
            <pc:docMk/>
            <pc:sldMk cId="387960435" sldId="291"/>
            <ac:spMk id="8" creationId="{02722719-2F8C-4A8B-747B-932CB0B111FA}"/>
          </ac:spMkLst>
        </pc:spChg>
        <pc:picChg chg="add mod">
          <ac:chgData name="Marcello Ferraro" userId="2cef1c66-efa9-433a-a383-b8a00fc4a726" providerId="ADAL" clId="{7AF2A119-FFA1-4FF1-8016-9151E72A67B7}" dt="2023-09-27T16:09:44.874" v="8008" actId="1076"/>
          <ac:picMkLst>
            <pc:docMk/>
            <pc:sldMk cId="387960435" sldId="291"/>
            <ac:picMk id="3" creationId="{B4445EF7-01B4-51B6-20AD-B1A79C47461D}"/>
          </ac:picMkLst>
        </pc:picChg>
        <pc:picChg chg="del">
          <ac:chgData name="Marcello Ferraro" userId="2cef1c66-efa9-433a-a383-b8a00fc4a726" providerId="ADAL" clId="{7AF2A119-FFA1-4FF1-8016-9151E72A67B7}" dt="2023-09-27T16:08:55.234" v="8004" actId="478"/>
          <ac:picMkLst>
            <pc:docMk/>
            <pc:sldMk cId="387960435" sldId="291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10-02T11:39:19.211" v="9133"/>
          <ac:picMkLst>
            <pc:docMk/>
            <pc:sldMk cId="387960435" sldId="291"/>
            <ac:picMk id="5" creationId="{B3C1A5C9-25C1-A2FF-5AB8-B3D0C14C5E52}"/>
          </ac:picMkLst>
        </pc:picChg>
      </pc:sldChg>
      <pc:sldChg chg="addSp delSp modSp add mod">
        <pc:chgData name="Marcello Ferraro" userId="2cef1c66-efa9-433a-a383-b8a00fc4a726" providerId="ADAL" clId="{7AF2A119-FFA1-4FF1-8016-9151E72A67B7}" dt="2023-10-02T11:39:25.520" v="9134"/>
        <pc:sldMkLst>
          <pc:docMk/>
          <pc:sldMk cId="3428712152" sldId="292"/>
        </pc:sldMkLst>
        <pc:spChg chg="mod">
          <ac:chgData name="Marcello Ferraro" userId="2cef1c66-efa9-433a-a383-b8a00fc4a726" providerId="ADAL" clId="{7AF2A119-FFA1-4FF1-8016-9151E72A67B7}" dt="2023-09-27T16:23:25.611" v="8026" actId="1076"/>
          <ac:spMkLst>
            <pc:docMk/>
            <pc:sldMk cId="3428712152" sldId="292"/>
            <ac:spMk id="8" creationId="{02722719-2F8C-4A8B-747B-932CB0B111FA}"/>
          </ac:spMkLst>
        </pc:spChg>
        <pc:spChg chg="add del mod">
          <ac:chgData name="Marcello Ferraro" userId="2cef1c66-efa9-433a-a383-b8a00fc4a726" providerId="ADAL" clId="{7AF2A119-FFA1-4FF1-8016-9151E72A67B7}" dt="2023-09-27T16:26:56.801" v="8044" actId="22"/>
          <ac:spMkLst>
            <pc:docMk/>
            <pc:sldMk cId="3428712152" sldId="292"/>
            <ac:spMk id="14" creationId="{8D59E430-31F5-9895-59B6-E39AF1C6F082}"/>
          </ac:spMkLst>
        </pc:spChg>
        <pc:spChg chg="add mod">
          <ac:chgData name="Marcello Ferraro" userId="2cef1c66-efa9-433a-a383-b8a00fc4a726" providerId="ADAL" clId="{7AF2A119-FFA1-4FF1-8016-9151E72A67B7}" dt="2023-09-27T16:30:26.360" v="8213" actId="1076"/>
          <ac:spMkLst>
            <pc:docMk/>
            <pc:sldMk cId="3428712152" sldId="292"/>
            <ac:spMk id="16" creationId="{ADC2A4A5-02D3-3071-2D3A-927541E7954C}"/>
          </ac:spMkLst>
        </pc:spChg>
        <pc:picChg chg="add mod">
          <ac:chgData name="Marcello Ferraro" userId="2cef1c66-efa9-433a-a383-b8a00fc4a726" providerId="ADAL" clId="{7AF2A119-FFA1-4FF1-8016-9151E72A67B7}" dt="2023-10-02T11:39:25.520" v="9134"/>
          <ac:picMkLst>
            <pc:docMk/>
            <pc:sldMk cId="3428712152" sldId="292"/>
            <ac:picMk id="7" creationId="{218E5964-FCB5-A9AA-390F-0965424B920E}"/>
          </ac:picMkLst>
        </pc:picChg>
        <pc:cxnChg chg="add mod">
          <ac:chgData name="Marcello Ferraro" userId="2cef1c66-efa9-433a-a383-b8a00fc4a726" providerId="ADAL" clId="{7AF2A119-FFA1-4FF1-8016-9151E72A67B7}" dt="2023-09-27T16:23:45.180" v="8032" actId="14100"/>
          <ac:cxnSpMkLst>
            <pc:docMk/>
            <pc:sldMk cId="3428712152" sldId="292"/>
            <ac:cxnSpMk id="5" creationId="{66E1C896-173A-FF95-D835-D9FECE2D15BE}"/>
          </ac:cxnSpMkLst>
        </pc:cxnChg>
        <pc:cxnChg chg="add mod">
          <ac:chgData name="Marcello Ferraro" userId="2cef1c66-efa9-433a-a383-b8a00fc4a726" providerId="ADAL" clId="{7AF2A119-FFA1-4FF1-8016-9151E72A67B7}" dt="2023-09-27T16:26:40.753" v="8038" actId="1076"/>
          <ac:cxnSpMkLst>
            <pc:docMk/>
            <pc:sldMk cId="3428712152" sldId="292"/>
            <ac:cxnSpMk id="11" creationId="{3B72C446-1102-AE7F-7CCB-BA0FC7593091}"/>
          </ac:cxnSpMkLst>
        </pc:cxnChg>
      </pc:sldChg>
      <pc:sldChg chg="addSp modSp add mod">
        <pc:chgData name="Marcello Ferraro" userId="2cef1c66-efa9-433a-a383-b8a00fc4a726" providerId="ADAL" clId="{7AF2A119-FFA1-4FF1-8016-9151E72A67B7}" dt="2023-10-02T11:39:26.934" v="9135"/>
        <pc:sldMkLst>
          <pc:docMk/>
          <pc:sldMk cId="3973747158" sldId="293"/>
        </pc:sldMkLst>
        <pc:spChg chg="add mod">
          <ac:chgData name="Marcello Ferraro" userId="2cef1c66-efa9-433a-a383-b8a00fc4a726" providerId="ADAL" clId="{7AF2A119-FFA1-4FF1-8016-9151E72A67B7}" dt="2023-09-27T16:31:52.573" v="8224" actId="14100"/>
          <ac:spMkLst>
            <pc:docMk/>
            <pc:sldMk cId="3973747158" sldId="293"/>
            <ac:spMk id="5" creationId="{83996517-BE2E-C901-3AA1-D9E61BD7491B}"/>
          </ac:spMkLst>
        </pc:spChg>
        <pc:spChg chg="add mod">
          <ac:chgData name="Marcello Ferraro" userId="2cef1c66-efa9-433a-a383-b8a00fc4a726" providerId="ADAL" clId="{7AF2A119-FFA1-4FF1-8016-9151E72A67B7}" dt="2023-09-27T16:33:00.615" v="8269" actId="1076"/>
          <ac:spMkLst>
            <pc:docMk/>
            <pc:sldMk cId="3973747158" sldId="293"/>
            <ac:spMk id="9" creationId="{0D9B2CD8-141C-19B6-A915-2FE13F73B36F}"/>
          </ac:spMkLst>
        </pc:spChg>
        <pc:picChg chg="mod">
          <ac:chgData name="Marcello Ferraro" userId="2cef1c66-efa9-433a-a383-b8a00fc4a726" providerId="ADAL" clId="{7AF2A119-FFA1-4FF1-8016-9151E72A67B7}" dt="2023-09-27T16:31:45.789" v="8222" actId="1076"/>
          <ac:picMkLst>
            <pc:docMk/>
            <pc:sldMk cId="3973747158" sldId="293"/>
            <ac:picMk id="3" creationId="{B4445EF7-01B4-51B6-20AD-B1A79C47461D}"/>
          </ac:picMkLst>
        </pc:picChg>
        <pc:picChg chg="add mod">
          <ac:chgData name="Marcello Ferraro" userId="2cef1c66-efa9-433a-a383-b8a00fc4a726" providerId="ADAL" clId="{7AF2A119-FFA1-4FF1-8016-9151E72A67B7}" dt="2023-10-02T11:39:26.934" v="9135"/>
          <ac:picMkLst>
            <pc:docMk/>
            <pc:sldMk cId="3973747158" sldId="293"/>
            <ac:picMk id="7" creationId="{0A56C9F5-C5E3-2563-9C45-A7E33D383188}"/>
          </ac:picMkLst>
        </pc:picChg>
        <pc:cxnChg chg="add mod">
          <ac:chgData name="Marcello Ferraro" userId="2cef1c66-efa9-433a-a383-b8a00fc4a726" providerId="ADAL" clId="{7AF2A119-FFA1-4FF1-8016-9151E72A67B7}" dt="2023-09-27T16:32:58.670" v="8268" actId="14100"/>
          <ac:cxnSpMkLst>
            <pc:docMk/>
            <pc:sldMk cId="3973747158" sldId="293"/>
            <ac:cxnSpMk id="6" creationId="{0510ED67-DBC8-0D22-B60E-80A34E20526C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41.711" v="9143"/>
        <pc:sldMkLst>
          <pc:docMk/>
          <pc:sldMk cId="404220188" sldId="294"/>
        </pc:sldMkLst>
        <pc:spChg chg="mod">
          <ac:chgData name="Marcello Ferraro" userId="2cef1c66-efa9-433a-a383-b8a00fc4a726" providerId="ADAL" clId="{7AF2A119-FFA1-4FF1-8016-9151E72A67B7}" dt="2023-09-28T08:35:42.269" v="8501" actId="20577"/>
          <ac:spMkLst>
            <pc:docMk/>
            <pc:sldMk cId="404220188" sldId="294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8T08:35:48.696" v="8503" actId="478"/>
          <ac:spMkLst>
            <pc:docMk/>
            <pc:sldMk cId="404220188" sldId="294"/>
            <ac:spMk id="17" creationId="{228240BA-A167-DCD3-4C8E-6E00DA868DF1}"/>
          </ac:spMkLst>
        </pc:spChg>
        <pc:spChg chg="del">
          <ac:chgData name="Marcello Ferraro" userId="2cef1c66-efa9-433a-a383-b8a00fc4a726" providerId="ADAL" clId="{7AF2A119-FFA1-4FF1-8016-9151E72A67B7}" dt="2023-09-28T08:35:48.696" v="8503" actId="478"/>
          <ac:spMkLst>
            <pc:docMk/>
            <pc:sldMk cId="404220188" sldId="294"/>
            <ac:spMk id="21" creationId="{B0D9A613-70AC-C066-B2BA-06C7907041E8}"/>
          </ac:spMkLst>
        </pc:spChg>
        <pc:spChg chg="del">
          <ac:chgData name="Marcello Ferraro" userId="2cef1c66-efa9-433a-a383-b8a00fc4a726" providerId="ADAL" clId="{7AF2A119-FFA1-4FF1-8016-9151E72A67B7}" dt="2023-09-28T08:35:48.696" v="8503" actId="478"/>
          <ac:spMkLst>
            <pc:docMk/>
            <pc:sldMk cId="404220188" sldId="294"/>
            <ac:spMk id="23" creationId="{DB052D14-B9E5-BB93-CBFE-3BD9151DE8DC}"/>
          </ac:spMkLst>
        </pc:spChg>
        <pc:picChg chg="add mod">
          <ac:chgData name="Marcello Ferraro" userId="2cef1c66-efa9-433a-a383-b8a00fc4a726" providerId="ADAL" clId="{7AF2A119-FFA1-4FF1-8016-9151E72A67B7}" dt="2023-09-28T08:36:24.170" v="8507" actId="1076"/>
          <ac:picMkLst>
            <pc:docMk/>
            <pc:sldMk cId="404220188" sldId="294"/>
            <ac:picMk id="2" creationId="{0477D8D9-1B91-64BF-F65B-D60C86383B4F}"/>
          </ac:picMkLst>
        </pc:picChg>
        <pc:picChg chg="del">
          <ac:chgData name="Marcello Ferraro" userId="2cef1c66-efa9-433a-a383-b8a00fc4a726" providerId="ADAL" clId="{7AF2A119-FFA1-4FF1-8016-9151E72A67B7}" dt="2023-09-28T08:35:45.601" v="8502" actId="478"/>
          <ac:picMkLst>
            <pc:docMk/>
            <pc:sldMk cId="404220188" sldId="294"/>
            <ac:picMk id="3" creationId="{93607551-4419-C8F1-654C-590DFCB9F59A}"/>
          </ac:picMkLst>
        </pc:picChg>
        <pc:picChg chg="add mod">
          <ac:chgData name="Marcello Ferraro" userId="2cef1c66-efa9-433a-a383-b8a00fc4a726" providerId="ADAL" clId="{7AF2A119-FFA1-4FF1-8016-9151E72A67B7}" dt="2023-10-02T11:39:41.711" v="9143"/>
          <ac:picMkLst>
            <pc:docMk/>
            <pc:sldMk cId="404220188" sldId="294"/>
            <ac:picMk id="3" creationId="{ACC81549-C1CE-395F-6F97-780E27817CC6}"/>
          </ac:picMkLst>
        </pc:picChg>
        <pc:cxnChg chg="del">
          <ac:chgData name="Marcello Ferraro" userId="2cef1c66-efa9-433a-a383-b8a00fc4a726" providerId="ADAL" clId="{7AF2A119-FFA1-4FF1-8016-9151E72A67B7}" dt="2023-09-28T08:35:48.696" v="8503" actId="478"/>
          <ac:cxnSpMkLst>
            <pc:docMk/>
            <pc:sldMk cId="404220188" sldId="294"/>
            <ac:cxnSpMk id="18" creationId="{C1599E04-DA48-307B-AD53-AD5A352FCCBF}"/>
          </ac:cxnSpMkLst>
        </pc:cxnChg>
      </pc:sldChg>
      <pc:sldChg chg="addSp modSp add mod">
        <pc:chgData name="Marcello Ferraro" userId="2cef1c66-efa9-433a-a383-b8a00fc4a726" providerId="ADAL" clId="{7AF2A119-FFA1-4FF1-8016-9151E72A67B7}" dt="2023-10-02T13:47:05.577" v="9371" actId="20577"/>
        <pc:sldMkLst>
          <pc:docMk/>
          <pc:sldMk cId="205911146" sldId="295"/>
        </pc:sldMkLst>
        <pc:spChg chg="add mod">
          <ac:chgData name="Marcello Ferraro" userId="2cef1c66-efa9-433a-a383-b8a00fc4a726" providerId="ADAL" clId="{7AF2A119-FFA1-4FF1-8016-9151E72A67B7}" dt="2023-09-28T08:47:17.014" v="8526" actId="14100"/>
          <ac:spMkLst>
            <pc:docMk/>
            <pc:sldMk cId="205911146" sldId="295"/>
            <ac:spMk id="3" creationId="{34AB8486-E936-D180-B2FC-926117DB7E00}"/>
          </ac:spMkLst>
        </pc:spChg>
        <pc:spChg chg="add mod">
          <ac:chgData name="Marcello Ferraro" userId="2cef1c66-efa9-433a-a383-b8a00fc4a726" providerId="ADAL" clId="{7AF2A119-FFA1-4FF1-8016-9151E72A67B7}" dt="2023-10-02T13:47:05.577" v="9371" actId="20577"/>
          <ac:spMkLst>
            <pc:docMk/>
            <pc:sldMk cId="205911146" sldId="295"/>
            <ac:spMk id="9" creationId="{7C925707-7EC7-1D13-3D26-A25E4486CF3F}"/>
          </ac:spMkLst>
        </pc:spChg>
        <pc:picChg chg="add mod">
          <ac:chgData name="Marcello Ferraro" userId="2cef1c66-efa9-433a-a383-b8a00fc4a726" providerId="ADAL" clId="{7AF2A119-FFA1-4FF1-8016-9151E72A67B7}" dt="2023-10-02T11:39:44.873" v="9144"/>
          <ac:picMkLst>
            <pc:docMk/>
            <pc:sldMk cId="205911146" sldId="295"/>
            <ac:picMk id="6" creationId="{1F6512C2-4CB7-010E-9B7B-131823797DCC}"/>
          </ac:picMkLst>
        </pc:picChg>
        <pc:cxnChg chg="add mod">
          <ac:chgData name="Marcello Ferraro" userId="2cef1c66-efa9-433a-a383-b8a00fc4a726" providerId="ADAL" clId="{7AF2A119-FFA1-4FF1-8016-9151E72A67B7}" dt="2023-09-28T08:45:43.220" v="8519" actId="14100"/>
          <ac:cxnSpMkLst>
            <pc:docMk/>
            <pc:sldMk cId="205911146" sldId="295"/>
            <ac:cxnSpMk id="5" creationId="{31D21A30-E5E4-3A51-12A3-86C69827FF32}"/>
          </ac:cxnSpMkLst>
        </pc:cxnChg>
      </pc:sldChg>
      <pc:sldChg chg="addSp modSp add mod">
        <pc:chgData name="Marcello Ferraro" userId="2cef1c66-efa9-433a-a383-b8a00fc4a726" providerId="ADAL" clId="{7AF2A119-FFA1-4FF1-8016-9151E72A67B7}" dt="2023-10-02T11:39:49.404" v="9145"/>
        <pc:sldMkLst>
          <pc:docMk/>
          <pc:sldMk cId="147967932" sldId="296"/>
        </pc:sldMkLst>
        <pc:spChg chg="add mod">
          <ac:chgData name="Marcello Ferraro" userId="2cef1c66-efa9-433a-a383-b8a00fc4a726" providerId="ADAL" clId="{7AF2A119-FFA1-4FF1-8016-9151E72A67B7}" dt="2023-09-28T08:48:56.619" v="8600" actId="14100"/>
          <ac:spMkLst>
            <pc:docMk/>
            <pc:sldMk cId="147967932" sldId="296"/>
            <ac:spMk id="3" creationId="{489413F9-662A-7AB4-D3D1-C653548FA7A5}"/>
          </ac:spMkLst>
        </pc:spChg>
        <pc:spChg chg="add mod">
          <ac:chgData name="Marcello Ferraro" userId="2cef1c66-efa9-433a-a383-b8a00fc4a726" providerId="ADAL" clId="{7AF2A119-FFA1-4FF1-8016-9151E72A67B7}" dt="2023-09-28T08:51:26.966" v="8661" actId="1076"/>
          <ac:spMkLst>
            <pc:docMk/>
            <pc:sldMk cId="147967932" sldId="296"/>
            <ac:spMk id="6" creationId="{7564B91A-9AD3-7B34-BE2E-F35822DA0D91}"/>
          </ac:spMkLst>
        </pc:spChg>
        <pc:picChg chg="add mod">
          <ac:chgData name="Marcello Ferraro" userId="2cef1c66-efa9-433a-a383-b8a00fc4a726" providerId="ADAL" clId="{7AF2A119-FFA1-4FF1-8016-9151E72A67B7}" dt="2023-10-02T11:39:49.404" v="9145"/>
          <ac:picMkLst>
            <pc:docMk/>
            <pc:sldMk cId="147967932" sldId="296"/>
            <ac:picMk id="5" creationId="{66511FFC-E3A2-B6D8-02D6-CB147802AD61}"/>
          </ac:picMkLst>
        </pc:picChg>
        <pc:cxnChg chg="add mod">
          <ac:chgData name="Marcello Ferraro" userId="2cef1c66-efa9-433a-a383-b8a00fc4a726" providerId="ADAL" clId="{7AF2A119-FFA1-4FF1-8016-9151E72A67B7}" dt="2023-09-28T08:50:45.005" v="8610" actId="14100"/>
          <ac:cxnSpMkLst>
            <pc:docMk/>
            <pc:sldMk cId="147967932" sldId="296"/>
            <ac:cxnSpMk id="7" creationId="{E9F0724D-548B-9D50-64E3-9296282C89FF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4T10:22:03.929" v="10786" actId="403"/>
        <pc:sldMkLst>
          <pc:docMk/>
          <pc:sldMk cId="4125849158" sldId="297"/>
        </pc:sldMkLst>
        <pc:spChg chg="add mod">
          <ac:chgData name="Marcello Ferraro" userId="2cef1c66-efa9-433a-a383-b8a00fc4a726" providerId="ADAL" clId="{7AF2A119-FFA1-4FF1-8016-9151E72A67B7}" dt="2023-10-04T10:21:57.842" v="10785" actId="1076"/>
          <ac:spMkLst>
            <pc:docMk/>
            <pc:sldMk cId="4125849158" sldId="297"/>
            <ac:spMk id="3" creationId="{A339F2F3-C509-1A87-578B-14DC1EBC34BB}"/>
          </ac:spMkLst>
        </pc:spChg>
        <pc:spChg chg="del mod">
          <ac:chgData name="Marcello Ferraro" userId="2cef1c66-efa9-433a-a383-b8a00fc4a726" providerId="ADAL" clId="{7AF2A119-FFA1-4FF1-8016-9151E72A67B7}" dt="2023-09-28T09:43:33.455" v="8909"/>
          <ac:spMkLst>
            <pc:docMk/>
            <pc:sldMk cId="4125849158" sldId="297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5" creationId="{64879621-E41A-B408-2B84-38675F2B6D36}"/>
          </ac:spMkLst>
        </pc:spChg>
        <pc:spChg chg="add mod">
          <ac:chgData name="Marcello Ferraro" userId="2cef1c66-efa9-433a-a383-b8a00fc4a726" providerId="ADAL" clId="{7AF2A119-FFA1-4FF1-8016-9151E72A67B7}" dt="2023-10-04T10:22:03.929" v="10786" actId="403"/>
          <ac:spMkLst>
            <pc:docMk/>
            <pc:sldMk cId="4125849158" sldId="297"/>
            <ac:spMk id="5" creationId="{734EC7FA-2D4E-70EE-2CBF-F07CED982B96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9" creationId="{4EDF0F80-C1DE-DC28-DE27-C8C9A68C087E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11" creationId="{479BD78F-D3FF-9599-FD1B-12C009F813B1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17" creationId="{228240BA-A167-DCD3-4C8E-6E00DA868DF1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19" creationId="{D5A6F941-96D7-952E-C488-E9FF03B51DAC}"/>
          </ac:spMkLst>
        </pc:spChg>
        <pc:picChg chg="add mod">
          <ac:chgData name="Marcello Ferraro" userId="2cef1c66-efa9-433a-a383-b8a00fc4a726" providerId="ADAL" clId="{7AF2A119-FFA1-4FF1-8016-9151E72A67B7}" dt="2023-10-02T11:40:00.471" v="9148"/>
          <ac:picMkLst>
            <pc:docMk/>
            <pc:sldMk cId="4125849158" sldId="297"/>
            <ac:picMk id="2" creationId="{68E877EC-2EFD-7754-7E2D-8F27B1AE54D3}"/>
          </ac:picMkLst>
        </pc:picChg>
        <pc:cxnChg chg="del">
          <ac:chgData name="Marcello Ferraro" userId="2cef1c66-efa9-433a-a383-b8a00fc4a726" providerId="ADAL" clId="{7AF2A119-FFA1-4FF1-8016-9151E72A67B7}" dt="2023-09-28T09:43:36.029" v="8910" actId="478"/>
          <ac:cxnSpMkLst>
            <pc:docMk/>
            <pc:sldMk cId="4125849158" sldId="297"/>
            <ac:cxnSpMk id="6" creationId="{9C581084-185D-BF4B-BFA6-786A0CCFA029}"/>
          </ac:cxnSpMkLst>
        </pc:cxnChg>
        <pc:cxnChg chg="del">
          <ac:chgData name="Marcello Ferraro" userId="2cef1c66-efa9-433a-a383-b8a00fc4a726" providerId="ADAL" clId="{7AF2A119-FFA1-4FF1-8016-9151E72A67B7}" dt="2023-09-28T09:43:36.029" v="8910" actId="478"/>
          <ac:cxnSpMkLst>
            <pc:docMk/>
            <pc:sldMk cId="4125849158" sldId="297"/>
            <ac:cxnSpMk id="12" creationId="{70D06117-D6AF-52E4-C15A-445FECC93FF0}"/>
          </ac:cxnSpMkLst>
        </pc:cxnChg>
        <pc:cxnChg chg="del">
          <ac:chgData name="Marcello Ferraro" userId="2cef1c66-efa9-433a-a383-b8a00fc4a726" providerId="ADAL" clId="{7AF2A119-FFA1-4FF1-8016-9151E72A67B7}" dt="2023-09-28T09:43:36.029" v="8910" actId="478"/>
          <ac:cxnSpMkLst>
            <pc:docMk/>
            <pc:sldMk cId="4125849158" sldId="297"/>
            <ac:cxnSpMk id="15" creationId="{ABAA6329-9502-529C-08E5-8E465421C102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3T13:09:39.551" v="9470" actId="114"/>
        <pc:sldMkLst>
          <pc:docMk/>
          <pc:sldMk cId="2587120171" sldId="298"/>
        </pc:sldMkLst>
        <pc:spChg chg="add mod">
          <ac:chgData name="Marcello Ferraro" userId="2cef1c66-efa9-433a-a383-b8a00fc4a726" providerId="ADAL" clId="{7AF2A119-FFA1-4FF1-8016-9151E72A67B7}" dt="2023-09-30T08:41:01.373" v="8993" actId="1076"/>
          <ac:spMkLst>
            <pc:docMk/>
            <pc:sldMk cId="2587120171" sldId="298"/>
            <ac:spMk id="5" creationId="{5F657CD4-3B26-AAF1-6C82-040204FE3F1F}"/>
          </ac:spMkLst>
        </pc:spChg>
        <pc:spChg chg="add mod">
          <ac:chgData name="Marcello Ferraro" userId="2cef1c66-efa9-433a-a383-b8a00fc4a726" providerId="ADAL" clId="{7AF2A119-FFA1-4FF1-8016-9151E72A67B7}" dt="2023-10-03T13:09:39.551" v="9470" actId="114"/>
          <ac:spMkLst>
            <pc:docMk/>
            <pc:sldMk cId="2587120171" sldId="298"/>
            <ac:spMk id="6" creationId="{684AABF2-5B50-E542-9B30-9125E1B6CB4A}"/>
          </ac:spMkLst>
        </pc:spChg>
        <pc:spChg chg="del">
          <ac:chgData name="Marcello Ferraro" userId="2cef1c66-efa9-433a-a383-b8a00fc4a726" providerId="ADAL" clId="{7AF2A119-FFA1-4FF1-8016-9151E72A67B7}" dt="2023-09-30T08:38:44.758" v="8968" actId="478"/>
          <ac:spMkLst>
            <pc:docMk/>
            <pc:sldMk cId="2587120171" sldId="298"/>
            <ac:spMk id="7" creationId="{BEEC8956-B56A-FDB6-57BB-3FA3FD85B602}"/>
          </ac:spMkLst>
        </pc:spChg>
        <pc:spChg chg="add mod">
          <ac:chgData name="Marcello Ferraro" userId="2cef1c66-efa9-433a-a383-b8a00fc4a726" providerId="ADAL" clId="{7AF2A119-FFA1-4FF1-8016-9151E72A67B7}" dt="2023-09-30T08:41:01.373" v="8993" actId="1076"/>
          <ac:spMkLst>
            <pc:docMk/>
            <pc:sldMk cId="2587120171" sldId="298"/>
            <ac:spMk id="8" creationId="{EB995699-CF9A-F11D-32E6-6F7C8901246C}"/>
          </ac:spMkLst>
        </pc:spChg>
        <pc:spChg chg="add mod">
          <ac:chgData name="Marcello Ferraro" userId="2cef1c66-efa9-433a-a383-b8a00fc4a726" providerId="ADAL" clId="{7AF2A119-FFA1-4FF1-8016-9151E72A67B7}" dt="2023-09-30T08:41:01.373" v="8993" actId="1076"/>
          <ac:spMkLst>
            <pc:docMk/>
            <pc:sldMk cId="2587120171" sldId="298"/>
            <ac:spMk id="10" creationId="{F6FE141E-EAAE-891B-765F-78672DA6AA7F}"/>
          </ac:spMkLst>
        </pc:spChg>
        <pc:spChg chg="add mod">
          <ac:chgData name="Marcello Ferraro" userId="2cef1c66-efa9-433a-a383-b8a00fc4a726" providerId="ADAL" clId="{7AF2A119-FFA1-4FF1-8016-9151E72A67B7}" dt="2023-09-30T08:42:20.063" v="9016" actId="20577"/>
          <ac:spMkLst>
            <pc:docMk/>
            <pc:sldMk cId="2587120171" sldId="298"/>
            <ac:spMk id="15" creationId="{1F951E5B-F6CD-72D6-DD90-B9EEA0474A42}"/>
          </ac:spMkLst>
        </pc:spChg>
        <pc:spChg chg="add mod">
          <ac:chgData name="Marcello Ferraro" userId="2cef1c66-efa9-433a-a383-b8a00fc4a726" providerId="ADAL" clId="{7AF2A119-FFA1-4FF1-8016-9151E72A67B7}" dt="2023-09-30T08:42:56.637" v="9053" actId="20577"/>
          <ac:spMkLst>
            <pc:docMk/>
            <pc:sldMk cId="2587120171" sldId="298"/>
            <ac:spMk id="17" creationId="{34CB589F-D749-0F6E-6E13-080F2A1C1385}"/>
          </ac:spMkLst>
        </pc:spChg>
        <pc:spChg chg="add mod">
          <ac:chgData name="Marcello Ferraro" userId="2cef1c66-efa9-433a-a383-b8a00fc4a726" providerId="ADAL" clId="{7AF2A119-FFA1-4FF1-8016-9151E72A67B7}" dt="2023-09-30T08:43:12.177" v="9077" actId="1076"/>
          <ac:spMkLst>
            <pc:docMk/>
            <pc:sldMk cId="2587120171" sldId="298"/>
            <ac:spMk id="19" creationId="{3587A7BD-D6AD-5554-82DB-FE443C02FAC4}"/>
          </ac:spMkLst>
        </pc:spChg>
        <pc:picChg chg="add mod">
          <ac:chgData name="Marcello Ferraro" userId="2cef1c66-efa9-433a-a383-b8a00fc4a726" providerId="ADAL" clId="{7AF2A119-FFA1-4FF1-8016-9151E72A67B7}" dt="2023-10-02T11:38:25.755" v="9122"/>
          <ac:picMkLst>
            <pc:docMk/>
            <pc:sldMk cId="2587120171" sldId="298"/>
            <ac:picMk id="3" creationId="{F15BA80D-4505-F51D-0648-092718B95346}"/>
          </ac:picMkLst>
        </pc:picChg>
        <pc:cxnChg chg="add mod">
          <ac:chgData name="Marcello Ferraro" userId="2cef1c66-efa9-433a-a383-b8a00fc4a726" providerId="ADAL" clId="{7AF2A119-FFA1-4FF1-8016-9151E72A67B7}" dt="2023-09-30T08:41:40.670" v="8997" actId="14100"/>
          <ac:cxnSpMkLst>
            <pc:docMk/>
            <pc:sldMk cId="2587120171" sldId="298"/>
            <ac:cxnSpMk id="11" creationId="{3F2A22FB-757B-E2E3-CC0F-1820E618B3CF}"/>
          </ac:cxnSpMkLst>
        </pc:cxnChg>
        <pc:cxnChg chg="add mod">
          <ac:chgData name="Marcello Ferraro" userId="2cef1c66-efa9-433a-a383-b8a00fc4a726" providerId="ADAL" clId="{7AF2A119-FFA1-4FF1-8016-9151E72A67B7}" dt="2023-09-30T08:42:34.504" v="9018" actId="1076"/>
          <ac:cxnSpMkLst>
            <pc:docMk/>
            <pc:sldMk cId="2587120171" sldId="298"/>
            <ac:cxnSpMk id="16" creationId="{86ABA573-90C8-BBAB-8032-C161FEECF1DE}"/>
          </ac:cxnSpMkLst>
        </pc:cxnChg>
        <pc:cxnChg chg="add mod">
          <ac:chgData name="Marcello Ferraro" userId="2cef1c66-efa9-433a-a383-b8a00fc4a726" providerId="ADAL" clId="{7AF2A119-FFA1-4FF1-8016-9151E72A67B7}" dt="2023-09-30T08:42:40.505" v="9020" actId="1076"/>
          <ac:cxnSpMkLst>
            <pc:docMk/>
            <pc:sldMk cId="2587120171" sldId="298"/>
            <ac:cxnSpMk id="18" creationId="{3C01ACD8-5516-BAF4-5DD5-D6DABB12C61F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3T19:43:51.619" v="10166" actId="1076"/>
        <pc:sldMkLst>
          <pc:docMk/>
          <pc:sldMk cId="3838538969" sldId="299"/>
        </pc:sldMkLst>
        <pc:spChg chg="add mod">
          <ac:chgData name="Marcello Ferraro" userId="2cef1c66-efa9-433a-a383-b8a00fc4a726" providerId="ADAL" clId="{7AF2A119-FFA1-4FF1-8016-9151E72A67B7}" dt="2023-09-30T08:40:08.276" v="8989"/>
          <ac:spMkLst>
            <pc:docMk/>
            <pc:sldMk cId="3838538969" sldId="299"/>
            <ac:spMk id="3" creationId="{CADD03B1-7C84-A01A-2926-A06F42044547}"/>
          </ac:spMkLst>
        </pc:spChg>
        <pc:spChg chg="add mod">
          <ac:chgData name="Marcello Ferraro" userId="2cef1c66-efa9-433a-a383-b8a00fc4a726" providerId="ADAL" clId="{7AF2A119-FFA1-4FF1-8016-9151E72A67B7}" dt="2023-09-30T08:40:13.111" v="8990"/>
          <ac:spMkLst>
            <pc:docMk/>
            <pc:sldMk cId="3838538969" sldId="299"/>
            <ac:spMk id="6" creationId="{B4B03651-2114-2E7D-89D1-4184824A491D}"/>
          </ac:spMkLst>
        </pc:spChg>
        <pc:spChg chg="add mod">
          <ac:chgData name="Marcello Ferraro" userId="2cef1c66-efa9-433a-a383-b8a00fc4a726" providerId="ADAL" clId="{7AF2A119-FFA1-4FF1-8016-9151E72A67B7}" dt="2023-10-03T19:40:43.029" v="10131"/>
          <ac:spMkLst>
            <pc:docMk/>
            <pc:sldMk cId="3838538969" sldId="299"/>
            <ac:spMk id="14" creationId="{C39BA0D4-1BC3-892B-8683-B29CDF795AE0}"/>
          </ac:spMkLst>
        </pc:spChg>
        <pc:spChg chg="add mod">
          <ac:chgData name="Marcello Ferraro" userId="2cef1c66-efa9-433a-a383-b8a00fc4a726" providerId="ADAL" clId="{7AF2A119-FFA1-4FF1-8016-9151E72A67B7}" dt="2023-10-03T19:43:51.619" v="10166" actId="1076"/>
          <ac:spMkLst>
            <pc:docMk/>
            <pc:sldMk cId="3838538969" sldId="299"/>
            <ac:spMk id="17" creationId="{C81AF641-A7CD-F936-209E-F35B0279D1F4}"/>
          </ac:spMkLst>
        </pc:spChg>
        <pc:spChg chg="del mod">
          <ac:chgData name="Marcello Ferraro" userId="2cef1c66-efa9-433a-a383-b8a00fc4a726" providerId="ADAL" clId="{7AF2A119-FFA1-4FF1-8016-9151E72A67B7}" dt="2023-10-03T19:40:41.226" v="10130"/>
          <ac:spMkLst>
            <pc:docMk/>
            <pc:sldMk cId="3838538969" sldId="299"/>
            <ac:spMk id="57" creationId="{8690513E-5AE5-62CC-5107-F228BA9F6478}"/>
          </ac:spMkLst>
        </pc:spChg>
        <pc:picChg chg="add mod">
          <ac:chgData name="Marcello Ferraro" userId="2cef1c66-efa9-433a-a383-b8a00fc4a726" providerId="ADAL" clId="{7AF2A119-FFA1-4FF1-8016-9151E72A67B7}" dt="2023-10-02T11:39:14.455" v="9131"/>
          <ac:picMkLst>
            <pc:docMk/>
            <pc:sldMk cId="3838538969" sldId="299"/>
            <ac:picMk id="7" creationId="{4DB5B546-9AEB-75B5-DA23-4CECADB5C001}"/>
          </ac:picMkLst>
        </pc:picChg>
        <pc:picChg chg="add mod">
          <ac:chgData name="Marcello Ferraro" userId="2cef1c66-efa9-433a-a383-b8a00fc4a726" providerId="ADAL" clId="{7AF2A119-FFA1-4FF1-8016-9151E72A67B7}" dt="2023-10-03T19:40:43.029" v="10131"/>
          <ac:picMkLst>
            <pc:docMk/>
            <pc:sldMk cId="3838538969" sldId="299"/>
            <ac:picMk id="8" creationId="{D32F49D6-B828-CFD6-B737-C9230B0DF0B8}"/>
          </ac:picMkLst>
        </pc:picChg>
        <pc:picChg chg="add mod">
          <ac:chgData name="Marcello Ferraro" userId="2cef1c66-efa9-433a-a383-b8a00fc4a726" providerId="ADAL" clId="{7AF2A119-FFA1-4FF1-8016-9151E72A67B7}" dt="2023-10-03T19:42:26.610" v="10138" actId="1076"/>
          <ac:picMkLst>
            <pc:docMk/>
            <pc:sldMk cId="3838538969" sldId="299"/>
            <ac:picMk id="10" creationId="{12697010-9DBF-7EE0-247E-B268FA6B330D}"/>
          </ac:picMkLst>
        </pc:picChg>
        <pc:picChg chg="add mod">
          <ac:chgData name="Marcello Ferraro" userId="2cef1c66-efa9-433a-a383-b8a00fc4a726" providerId="ADAL" clId="{7AF2A119-FFA1-4FF1-8016-9151E72A67B7}" dt="2023-10-03T19:43:44.515" v="10165" actId="1076"/>
          <ac:picMkLst>
            <pc:docMk/>
            <pc:sldMk cId="3838538969" sldId="299"/>
            <ac:picMk id="11" creationId="{B9EA1BEC-F3F5-09B8-4E58-7C05827877AD}"/>
          </ac:picMkLst>
        </pc:picChg>
        <pc:picChg chg="add mod">
          <ac:chgData name="Marcello Ferraro" userId="2cef1c66-efa9-433a-a383-b8a00fc4a726" providerId="ADAL" clId="{7AF2A119-FFA1-4FF1-8016-9151E72A67B7}" dt="2023-10-03T19:40:43.029" v="10131"/>
          <ac:picMkLst>
            <pc:docMk/>
            <pc:sldMk cId="3838538969" sldId="299"/>
            <ac:picMk id="12" creationId="{37517D39-FD37-C9F0-2AAB-BB151E819E9B}"/>
          </ac:picMkLst>
        </pc:picChg>
        <pc:picChg chg="add mod">
          <ac:chgData name="Marcello Ferraro" userId="2cef1c66-efa9-433a-a383-b8a00fc4a726" providerId="ADAL" clId="{7AF2A119-FFA1-4FF1-8016-9151E72A67B7}" dt="2023-10-03T19:42:37.160" v="10140" actId="1076"/>
          <ac:picMkLst>
            <pc:docMk/>
            <pc:sldMk cId="3838538969" sldId="299"/>
            <ac:picMk id="13" creationId="{7126AC55-1320-9DED-105F-004D9899EECF}"/>
          </ac:picMkLst>
        </pc:picChg>
        <pc:cxnChg chg="add mod">
          <ac:chgData name="Marcello Ferraro" userId="2cef1c66-efa9-433a-a383-b8a00fc4a726" providerId="ADAL" clId="{7AF2A119-FFA1-4FF1-8016-9151E72A67B7}" dt="2023-09-30T08:40:13.111" v="8990"/>
          <ac:cxnSpMkLst>
            <pc:docMk/>
            <pc:sldMk cId="3838538969" sldId="299"/>
            <ac:cxnSpMk id="5" creationId="{83E99885-BDA5-9941-E1C6-058EC9CFEFB7}"/>
          </ac:cxnSpMkLst>
        </pc:cxnChg>
      </pc:sldChg>
      <pc:sldChg chg="addSp delSp modSp new mod ord">
        <pc:chgData name="Marcello Ferraro" userId="2cef1c66-efa9-433a-a383-b8a00fc4a726" providerId="ADAL" clId="{7AF2A119-FFA1-4FF1-8016-9151E72A67B7}" dt="2023-10-03T15:19:41.848" v="9585" actId="20577"/>
        <pc:sldMkLst>
          <pc:docMk/>
          <pc:sldMk cId="1209536746" sldId="300"/>
        </pc:sldMkLst>
        <pc:spChg chg="add del mod">
          <ac:chgData name="Marcello Ferraro" userId="2cef1c66-efa9-433a-a383-b8a00fc4a726" providerId="ADAL" clId="{7AF2A119-FFA1-4FF1-8016-9151E72A67B7}" dt="2023-10-02T13:38:50.693" v="9165" actId="22"/>
          <ac:spMkLst>
            <pc:docMk/>
            <pc:sldMk cId="1209536746" sldId="300"/>
            <ac:spMk id="4" creationId="{34328BBC-C206-F6CA-E587-4CA9D6763866}"/>
          </ac:spMkLst>
        </pc:spChg>
        <pc:spChg chg="add mod">
          <ac:chgData name="Marcello Ferraro" userId="2cef1c66-efa9-433a-a383-b8a00fc4a726" providerId="ADAL" clId="{7AF2A119-FFA1-4FF1-8016-9151E72A67B7}" dt="2023-10-02T13:39:08.220" v="9173" actId="20577"/>
          <ac:spMkLst>
            <pc:docMk/>
            <pc:sldMk cId="1209536746" sldId="300"/>
            <ac:spMk id="5" creationId="{75803666-3BDB-6111-FA09-8DE2F264A1CD}"/>
          </ac:spMkLst>
        </pc:spChg>
        <pc:spChg chg="add mod">
          <ac:chgData name="Marcello Ferraro" userId="2cef1c66-efa9-433a-a383-b8a00fc4a726" providerId="ADAL" clId="{7AF2A119-FFA1-4FF1-8016-9151E72A67B7}" dt="2023-10-03T15:19:41.848" v="9585" actId="20577"/>
          <ac:spMkLst>
            <pc:docMk/>
            <pc:sldMk cId="1209536746" sldId="300"/>
            <ac:spMk id="6" creationId="{553ED512-B538-CB90-4362-044B4BFE3954}"/>
          </ac:spMkLst>
        </pc:spChg>
        <pc:spChg chg="add del mod">
          <ac:chgData name="Marcello Ferraro" userId="2cef1c66-efa9-433a-a383-b8a00fc4a726" providerId="ADAL" clId="{7AF2A119-FFA1-4FF1-8016-9151E72A67B7}" dt="2023-10-02T13:40:40.535" v="9266" actId="478"/>
          <ac:spMkLst>
            <pc:docMk/>
            <pc:sldMk cId="1209536746" sldId="300"/>
            <ac:spMk id="7" creationId="{25C884C3-9DEE-4531-8720-572B768B3231}"/>
          </ac:spMkLst>
        </pc:spChg>
        <pc:picChg chg="add mod">
          <ac:chgData name="Marcello Ferraro" userId="2cef1c66-efa9-433a-a383-b8a00fc4a726" providerId="ADAL" clId="{7AF2A119-FFA1-4FF1-8016-9151E72A67B7}" dt="2023-10-02T14:42:38.104" v="9445"/>
          <ac:picMkLst>
            <pc:docMk/>
            <pc:sldMk cId="1209536746" sldId="300"/>
            <ac:picMk id="3" creationId="{3A7AC69E-B817-2A80-197C-CB176D291E4D}"/>
          </ac:picMkLst>
        </pc:picChg>
      </pc:sldChg>
      <pc:sldChg chg="add del">
        <pc:chgData name="Marcello Ferraro" userId="2cef1c66-efa9-433a-a383-b8a00fc4a726" providerId="ADAL" clId="{7AF2A119-FFA1-4FF1-8016-9151E72A67B7}" dt="2023-10-03T19:09:46.193" v="9786" actId="47"/>
        <pc:sldMkLst>
          <pc:docMk/>
          <pc:sldMk cId="1735779580" sldId="669"/>
        </pc:sldMkLst>
      </pc:sldChg>
      <pc:sldChg chg="addSp delSp modSp add mod">
        <pc:chgData name="Marcello Ferraro" userId="2cef1c66-efa9-433a-a383-b8a00fc4a726" providerId="ADAL" clId="{7AF2A119-FFA1-4FF1-8016-9151E72A67B7}" dt="2023-10-03T19:09:28.849" v="9785" actId="108"/>
        <pc:sldMkLst>
          <pc:docMk/>
          <pc:sldMk cId="3082042447" sldId="670"/>
        </pc:sldMkLst>
        <pc:spChg chg="mod">
          <ac:chgData name="Marcello Ferraro" userId="2cef1c66-efa9-433a-a383-b8a00fc4a726" providerId="ADAL" clId="{7AF2A119-FFA1-4FF1-8016-9151E72A67B7}" dt="2023-10-03T19:09:28.849" v="9785" actId="108"/>
          <ac:spMkLst>
            <pc:docMk/>
            <pc:sldMk cId="3082042447" sldId="670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9" creationId="{7D0B3DF3-F575-7F9D-D492-BC8D3FBB5451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11" creationId="{F9947DC6-76A5-0D68-FF60-3B11BA66795A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17" creationId="{D249A93B-0BA4-9450-BE76-C43F9CA6C320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20" creationId="{EC2B5624-EEB0-99C8-C781-DE79C9817D89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22" creationId="{BAFA8C14-1E24-E870-80D4-87906A1A58F6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24" creationId="{1EF26AB2-14CD-25A4-895B-E4A3C78B494A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26" creationId="{A5237251-BEC5-8007-DDC7-DD2DC5AB709E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34" creationId="{72E3629C-BB47-11BF-AA3C-297DDE3ACE0A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40" creationId="{F56611F0-FA22-5E38-9BAA-341FA9E89D90}"/>
          </ac:spMkLst>
        </pc:spChg>
        <pc:picChg chg="add mod">
          <ac:chgData name="Marcello Ferraro" userId="2cef1c66-efa9-433a-a383-b8a00fc4a726" providerId="ADAL" clId="{7AF2A119-FFA1-4FF1-8016-9151E72A67B7}" dt="2023-10-03T19:08:10.048" v="9782" actId="1076"/>
          <ac:picMkLst>
            <pc:docMk/>
            <pc:sldMk cId="3082042447" sldId="670"/>
            <ac:picMk id="5" creationId="{8F4379A8-F360-E33A-33AD-9EFB165E38FF}"/>
          </ac:picMkLst>
        </pc:picChg>
        <pc:cxnChg chg="del">
          <ac:chgData name="Marcello Ferraro" userId="2cef1c66-efa9-433a-a383-b8a00fc4a726" providerId="ADAL" clId="{7AF2A119-FFA1-4FF1-8016-9151E72A67B7}" dt="2023-10-03T19:07:58.535" v="9780" actId="478"/>
          <ac:cxnSpMkLst>
            <pc:docMk/>
            <pc:sldMk cId="3082042447" sldId="670"/>
            <ac:cxnSpMk id="13" creationId="{1B867A75-2816-FD07-1716-A153D79F3068}"/>
          </ac:cxnSpMkLst>
        </pc:cxnChg>
        <pc:cxnChg chg="del">
          <ac:chgData name="Marcello Ferraro" userId="2cef1c66-efa9-433a-a383-b8a00fc4a726" providerId="ADAL" clId="{7AF2A119-FFA1-4FF1-8016-9151E72A67B7}" dt="2023-10-03T19:07:58.535" v="9780" actId="478"/>
          <ac:cxnSpMkLst>
            <pc:docMk/>
            <pc:sldMk cId="3082042447" sldId="670"/>
            <ac:cxnSpMk id="28" creationId="{C405F48B-96F6-07C6-16F0-6C0CEBE2FD17}"/>
          </ac:cxnSpMkLst>
        </pc:cxnChg>
        <pc:cxnChg chg="del">
          <ac:chgData name="Marcello Ferraro" userId="2cef1c66-efa9-433a-a383-b8a00fc4a726" providerId="ADAL" clId="{7AF2A119-FFA1-4FF1-8016-9151E72A67B7}" dt="2023-10-03T19:07:58.535" v="9780" actId="478"/>
          <ac:cxnSpMkLst>
            <pc:docMk/>
            <pc:sldMk cId="3082042447" sldId="670"/>
            <ac:cxnSpMk id="31" creationId="{4C195455-68C2-7319-D731-219404D6FAA1}"/>
          </ac:cxnSpMkLst>
        </pc:cxnChg>
        <pc:cxnChg chg="del">
          <ac:chgData name="Marcello Ferraro" userId="2cef1c66-efa9-433a-a383-b8a00fc4a726" providerId="ADAL" clId="{7AF2A119-FFA1-4FF1-8016-9151E72A67B7}" dt="2023-10-03T19:07:58.535" v="9780" actId="478"/>
          <ac:cxnSpMkLst>
            <pc:docMk/>
            <pc:sldMk cId="3082042447" sldId="670"/>
            <ac:cxnSpMk id="32" creationId="{A0332551-610B-2C9C-55BC-AD3BF3862D6A}"/>
          </ac:cxnSpMkLst>
        </pc:cxnChg>
      </pc:sldChg>
      <pc:sldChg chg="add">
        <pc:chgData name="Marcello Ferraro" userId="2cef1c66-efa9-433a-a383-b8a00fc4a726" providerId="ADAL" clId="{7AF2A119-FFA1-4FF1-8016-9151E72A67B7}" dt="2023-10-03T20:34:47.518" v="10548"/>
        <pc:sldMkLst>
          <pc:docMk/>
          <pc:sldMk cId="2992337521" sldId="671"/>
        </pc:sldMkLst>
      </pc:sldChg>
      <pc:sldChg chg="modSp add del mod">
        <pc:chgData name="Marcello Ferraro" userId="2cef1c66-efa9-433a-a383-b8a00fc4a726" providerId="ADAL" clId="{7AF2A119-FFA1-4FF1-8016-9151E72A67B7}" dt="2023-10-03T19:40:53.918" v="10132" actId="47"/>
        <pc:sldMkLst>
          <pc:docMk/>
          <pc:sldMk cId="3858211484" sldId="671"/>
        </pc:sldMkLst>
        <pc:spChg chg="mod">
          <ac:chgData name="Marcello Ferraro" userId="2cef1c66-efa9-433a-a383-b8a00fc4a726" providerId="ADAL" clId="{7AF2A119-FFA1-4FF1-8016-9151E72A67B7}" dt="2023-10-03T19:38:38.383" v="10108" actId="1076"/>
          <ac:spMkLst>
            <pc:docMk/>
            <pc:sldMk cId="3858211484" sldId="671"/>
            <ac:spMk id="32" creationId="{B444AE91-5A06-A4D2-E6F0-4B0AE1D38E6B}"/>
          </ac:spMkLst>
        </pc:spChg>
      </pc:sldChg>
      <pc:sldMasterChg chg="delSldLayout">
        <pc:chgData name="Marcello Ferraro" userId="2cef1c66-efa9-433a-a383-b8a00fc4a726" providerId="ADAL" clId="{7AF2A119-FFA1-4FF1-8016-9151E72A67B7}" dt="2023-10-03T19:09:46.193" v="9786" actId="47"/>
        <pc:sldMasterMkLst>
          <pc:docMk/>
          <pc:sldMasterMk cId="123724462" sldId="2147483648"/>
        </pc:sldMasterMkLst>
        <pc:sldLayoutChg chg="del">
          <pc:chgData name="Marcello Ferraro" userId="2cef1c66-efa9-433a-a383-b8a00fc4a726" providerId="ADAL" clId="{7AF2A119-FFA1-4FF1-8016-9151E72A67B7}" dt="2023-10-03T19:09:46.193" v="9786" actId="47"/>
          <pc:sldLayoutMkLst>
            <pc:docMk/>
            <pc:sldMasterMk cId="123724462" sldId="2147483648"/>
            <pc:sldLayoutMk cId="1386555311" sldId="214748366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0.bin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5.bin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6.bin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7.bin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8.bin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9.bin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v>Alkane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00B050"/>
                </a:solidFill>
              </a:ln>
            </c:spPr>
          </c:marker>
          <c:xVal>
            <c:numRef>
              <c:f>'[Species KL estimated DH0f.xlsx]Sheet1'!$D$7:$D$22</c:f>
              <c:numCache>
                <c:formatCode>0.00</c:formatCode>
                <c:ptCount val="16"/>
                <c:pt idx="0">
                  <c:v>30.046950191999901</c:v>
                </c:pt>
                <c:pt idx="1">
                  <c:v>44.062600255999897</c:v>
                </c:pt>
                <c:pt idx="2">
                  <c:v>58.078250319999903</c:v>
                </c:pt>
                <c:pt idx="3">
                  <c:v>58.078250319999903</c:v>
                </c:pt>
                <c:pt idx="4">
                  <c:v>72.093900383999994</c:v>
                </c:pt>
                <c:pt idx="5">
                  <c:v>72.093900383999994</c:v>
                </c:pt>
                <c:pt idx="6">
                  <c:v>72.093900383999994</c:v>
                </c:pt>
                <c:pt idx="7">
                  <c:v>86.109550447999993</c:v>
                </c:pt>
                <c:pt idx="8">
                  <c:v>86.109550447999993</c:v>
                </c:pt>
                <c:pt idx="9">
                  <c:v>86.109550447999993</c:v>
                </c:pt>
                <c:pt idx="10">
                  <c:v>100.125200511999</c:v>
                </c:pt>
                <c:pt idx="11">
                  <c:v>100.125200511999</c:v>
                </c:pt>
                <c:pt idx="12">
                  <c:v>100.125200511999</c:v>
                </c:pt>
                <c:pt idx="13">
                  <c:v>114.140850575999</c:v>
                </c:pt>
                <c:pt idx="14">
                  <c:v>114.140850575999</c:v>
                </c:pt>
                <c:pt idx="15">
                  <c:v>128.15650063999999</c:v>
                </c:pt>
              </c:numCache>
            </c:numRef>
          </c:xVal>
          <c:yVal>
            <c:numRef>
              <c:f>'[Species KL estimated DH0f.xlsx]Sheet1'!$AC$7:$AC$22</c:f>
              <c:numCache>
                <c:formatCode>General</c:formatCode>
                <c:ptCount val="16"/>
                <c:pt idx="0">
                  <c:v>4.9723901133959929</c:v>
                </c:pt>
                <c:pt idx="1">
                  <c:v>3.2140949439844655</c:v>
                </c:pt>
                <c:pt idx="2">
                  <c:v>6.2845132090874323</c:v>
                </c:pt>
                <c:pt idx="3">
                  <c:v>0.86833661630029568</c:v>
                </c:pt>
                <c:pt idx="4">
                  <c:v>9.3438773446781838</c:v>
                </c:pt>
                <c:pt idx="5">
                  <c:v>0.17229728280490894</c:v>
                </c:pt>
                <c:pt idx="6">
                  <c:v>0.86827476064172748</c:v>
                </c:pt>
                <c:pt idx="7">
                  <c:v>0.17969754053726145</c:v>
                </c:pt>
                <c:pt idx="8">
                  <c:v>0.8104503860055351</c:v>
                </c:pt>
                <c:pt idx="9">
                  <c:v>0.84421299911461956</c:v>
                </c:pt>
                <c:pt idx="10">
                  <c:v>0.31157810207052317</c:v>
                </c:pt>
                <c:pt idx="11">
                  <c:v>0.83890770498903211</c:v>
                </c:pt>
                <c:pt idx="12">
                  <c:v>0.86826623185586849</c:v>
                </c:pt>
                <c:pt idx="13">
                  <c:v>0.54854918585351464</c:v>
                </c:pt>
                <c:pt idx="14">
                  <c:v>1.2239274971430254</c:v>
                </c:pt>
                <c:pt idx="15">
                  <c:v>2.2667755745430607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B9-437F-B53F-62A7CFBC8CD6}"/>
            </c:ext>
          </c:extLst>
        </c:ser>
        <c:ser>
          <c:idx val="1"/>
          <c:order val="1"/>
          <c:tx>
            <c:v>Alkyl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FF9900"/>
                </a:solidFill>
              </a:ln>
            </c:spPr>
          </c:marker>
          <c:xVal>
            <c:numRef>
              <c:f>'[Species KL estimated DH0f.xlsx]Sheet1'!$D$25:$D$68</c:f>
              <c:numCache>
                <c:formatCode>0.00</c:formatCode>
                <c:ptCount val="44"/>
                <c:pt idx="0">
                  <c:v>29.039125159999902</c:v>
                </c:pt>
                <c:pt idx="1">
                  <c:v>43.054775223999997</c:v>
                </c:pt>
                <c:pt idx="2">
                  <c:v>43.054775223999997</c:v>
                </c:pt>
                <c:pt idx="3">
                  <c:v>57.070425287999903</c:v>
                </c:pt>
                <c:pt idx="4">
                  <c:v>57.070425287999903</c:v>
                </c:pt>
                <c:pt idx="5">
                  <c:v>57.070425287999903</c:v>
                </c:pt>
                <c:pt idx="6">
                  <c:v>57.070425287999903</c:v>
                </c:pt>
                <c:pt idx="7">
                  <c:v>71.086075351999995</c:v>
                </c:pt>
                <c:pt idx="8">
                  <c:v>71.086075351999995</c:v>
                </c:pt>
                <c:pt idx="9">
                  <c:v>71.086075351999995</c:v>
                </c:pt>
                <c:pt idx="10">
                  <c:v>71.086075351999995</c:v>
                </c:pt>
                <c:pt idx="11">
                  <c:v>71.086075351999995</c:v>
                </c:pt>
                <c:pt idx="12">
                  <c:v>71.086075351999995</c:v>
                </c:pt>
                <c:pt idx="13">
                  <c:v>71.086075351999995</c:v>
                </c:pt>
                <c:pt idx="14">
                  <c:v>71.086075351999995</c:v>
                </c:pt>
                <c:pt idx="15">
                  <c:v>85.101725415999994</c:v>
                </c:pt>
                <c:pt idx="16">
                  <c:v>85.101725415999994</c:v>
                </c:pt>
                <c:pt idx="17">
                  <c:v>85.101725415999994</c:v>
                </c:pt>
                <c:pt idx="18">
                  <c:v>85.101725415999994</c:v>
                </c:pt>
                <c:pt idx="19">
                  <c:v>85.101725415999994</c:v>
                </c:pt>
                <c:pt idx="20">
                  <c:v>85.101725415999994</c:v>
                </c:pt>
                <c:pt idx="21">
                  <c:v>85.101725415999994</c:v>
                </c:pt>
                <c:pt idx="22">
                  <c:v>85.101725415999994</c:v>
                </c:pt>
                <c:pt idx="23">
                  <c:v>99.117375479999893</c:v>
                </c:pt>
                <c:pt idx="24">
                  <c:v>99.117375479999893</c:v>
                </c:pt>
                <c:pt idx="25">
                  <c:v>99.117375479999893</c:v>
                </c:pt>
                <c:pt idx="26">
                  <c:v>99.117375479999893</c:v>
                </c:pt>
                <c:pt idx="27">
                  <c:v>99.117375479999893</c:v>
                </c:pt>
                <c:pt idx="28">
                  <c:v>99.117375479999893</c:v>
                </c:pt>
                <c:pt idx="29">
                  <c:v>99.117375479999893</c:v>
                </c:pt>
                <c:pt idx="30">
                  <c:v>99.117375479999893</c:v>
                </c:pt>
                <c:pt idx="31">
                  <c:v>99.117375479999893</c:v>
                </c:pt>
                <c:pt idx="32">
                  <c:v>99.117375479999893</c:v>
                </c:pt>
                <c:pt idx="33">
                  <c:v>99.117375479999893</c:v>
                </c:pt>
                <c:pt idx="34">
                  <c:v>99.117375479999893</c:v>
                </c:pt>
                <c:pt idx="35">
                  <c:v>99.117375479999893</c:v>
                </c:pt>
                <c:pt idx="36">
                  <c:v>113.133025543999</c:v>
                </c:pt>
                <c:pt idx="37">
                  <c:v>113.133025543999</c:v>
                </c:pt>
                <c:pt idx="38">
                  <c:v>113.133025543999</c:v>
                </c:pt>
                <c:pt idx="39">
                  <c:v>113.133025543999</c:v>
                </c:pt>
                <c:pt idx="40">
                  <c:v>113.133025543999</c:v>
                </c:pt>
                <c:pt idx="41">
                  <c:v>113.133025543999</c:v>
                </c:pt>
                <c:pt idx="42">
                  <c:v>113.133025543999</c:v>
                </c:pt>
                <c:pt idx="43">
                  <c:v>113.133025543999</c:v>
                </c:pt>
              </c:numCache>
            </c:numRef>
          </c:xVal>
          <c:yVal>
            <c:numRef>
              <c:f>'[Species KL estimated DH0f.xlsx]Sheet1'!$AC$25:$AC$97</c:f>
              <c:numCache>
                <c:formatCode>General</c:formatCode>
                <c:ptCount val="73"/>
                <c:pt idx="0">
                  <c:v>0.36142811012875276</c:v>
                </c:pt>
                <c:pt idx="1">
                  <c:v>2.5047036720639579</c:v>
                </c:pt>
                <c:pt idx="2">
                  <c:v>2.4319016292645159</c:v>
                </c:pt>
                <c:pt idx="3">
                  <c:v>9.3391160517941962</c:v>
                </c:pt>
                <c:pt idx="4">
                  <c:v>7.6112780024360687</c:v>
                </c:pt>
                <c:pt idx="5">
                  <c:v>0.84390861458788979</c:v>
                </c:pt>
                <c:pt idx="6">
                  <c:v>1.4626453395006973</c:v>
                </c:pt>
                <c:pt idx="7">
                  <c:v>0.47114006457024099</c:v>
                </c:pt>
                <c:pt idx="8">
                  <c:v>19.314873294871038</c:v>
                </c:pt>
                <c:pt idx="9">
                  <c:v>1.0282183930617474</c:v>
                </c:pt>
                <c:pt idx="10">
                  <c:v>2.153957660674545</c:v>
                </c:pt>
                <c:pt idx="11">
                  <c:v>0.46467623836881899</c:v>
                </c:pt>
                <c:pt idx="12">
                  <c:v>1.1672709114730702</c:v>
                </c:pt>
                <c:pt idx="13">
                  <c:v>0.26315172259266889</c:v>
                </c:pt>
                <c:pt idx="14">
                  <c:v>5.0133231939274232</c:v>
                </c:pt>
                <c:pt idx="15">
                  <c:v>1.2857060661729605</c:v>
                </c:pt>
                <c:pt idx="16">
                  <c:v>8.3430382033190362</c:v>
                </c:pt>
                <c:pt idx="17">
                  <c:v>0.55440055440055491</c:v>
                </c:pt>
                <c:pt idx="18">
                  <c:v>1.1540071770816647</c:v>
                </c:pt>
                <c:pt idx="19">
                  <c:v>8.8183421516752972E-2</c:v>
                </c:pt>
                <c:pt idx="20">
                  <c:v>3.8576710858751757</c:v>
                </c:pt>
                <c:pt idx="21">
                  <c:v>1.9864892040459246</c:v>
                </c:pt>
                <c:pt idx="22">
                  <c:v>0.1259162323162771</c:v>
                </c:pt>
                <c:pt idx="23">
                  <c:v>2.2919893814824444</c:v>
                </c:pt>
                <c:pt idx="24">
                  <c:v>4.3958428217122396</c:v>
                </c:pt>
                <c:pt idx="25">
                  <c:v>3.8587564112972381</c:v>
                </c:pt>
                <c:pt idx="26">
                  <c:v>1.9898436548178011</c:v>
                </c:pt>
                <c:pt idx="27">
                  <c:v>3.3475738913932296</c:v>
                </c:pt>
                <c:pt idx="28">
                  <c:v>3.1917558592158066</c:v>
                </c:pt>
                <c:pt idx="29">
                  <c:v>3.0197449391514799</c:v>
                </c:pt>
                <c:pt idx="30">
                  <c:v>2.3709957226261364</c:v>
                </c:pt>
                <c:pt idx="31">
                  <c:v>1.1615058910810288</c:v>
                </c:pt>
                <c:pt idx="32">
                  <c:v>4.3657283899948576</c:v>
                </c:pt>
                <c:pt idx="33">
                  <c:v>5.8894452996312499</c:v>
                </c:pt>
                <c:pt idx="34">
                  <c:v>2.0729432292236472</c:v>
                </c:pt>
                <c:pt idx="35">
                  <c:v>1.8012259259612053</c:v>
                </c:pt>
                <c:pt idx="36">
                  <c:v>4.3255740877964817</c:v>
                </c:pt>
                <c:pt idx="37">
                  <c:v>26.946878296163103</c:v>
                </c:pt>
                <c:pt idx="39">
                  <c:v>20.465457229781535</c:v>
                </c:pt>
                <c:pt idx="40">
                  <c:v>12.107049357431004</c:v>
                </c:pt>
                <c:pt idx="41">
                  <c:v>0.89975738641308689</c:v>
                </c:pt>
                <c:pt idx="42">
                  <c:v>8.4914287072071364</c:v>
                </c:pt>
                <c:pt idx="43">
                  <c:v>11.70363014005815</c:v>
                </c:pt>
                <c:pt idx="44">
                  <c:v>0</c:v>
                </c:pt>
                <c:pt idx="45">
                  <c:v>43.809834196246442</c:v>
                </c:pt>
                <c:pt idx="46">
                  <c:v>0.69997110147129793</c:v>
                </c:pt>
                <c:pt idx="47">
                  <c:v>0.5885018578118556</c:v>
                </c:pt>
                <c:pt idx="48">
                  <c:v>2.3288113371850848E-2</c:v>
                </c:pt>
                <c:pt idx="49">
                  <c:v>0.48583573443656336</c:v>
                </c:pt>
                <c:pt idx="50">
                  <c:v>0.28135837410944414</c:v>
                </c:pt>
                <c:pt idx="51">
                  <c:v>0.57107924530553655</c:v>
                </c:pt>
                <c:pt idx="52">
                  <c:v>0.25016325696636482</c:v>
                </c:pt>
                <c:pt idx="53">
                  <c:v>0.49730606170240194</c:v>
                </c:pt>
                <c:pt idx="54">
                  <c:v>9.220475090979062E-2</c:v>
                </c:pt>
                <c:pt idx="55">
                  <c:v>0.41172174148640611</c:v>
                </c:pt>
                <c:pt idx="56">
                  <c:v>0.12032398564332078</c:v>
                </c:pt>
                <c:pt idx="57">
                  <c:v>0.49070356103567953</c:v>
                </c:pt>
                <c:pt idx="58">
                  <c:v>0.64686714567433523</c:v>
                </c:pt>
                <c:pt idx="59">
                  <c:v>0.11764697153405478</c:v>
                </c:pt>
                <c:pt idx="60">
                  <c:v>0.30424542533470877</c:v>
                </c:pt>
                <c:pt idx="61">
                  <c:v>0.23373246290999994</c:v>
                </c:pt>
                <c:pt idx="62">
                  <c:v>0.44216541624253036</c:v>
                </c:pt>
                <c:pt idx="63">
                  <c:v>0.22181691236442175</c:v>
                </c:pt>
                <c:pt idx="64">
                  <c:v>0.92657161389458165</c:v>
                </c:pt>
                <c:pt idx="65">
                  <c:v>1.2441797153544685</c:v>
                </c:pt>
                <c:pt idx="66">
                  <c:v>0.14611885326119853</c:v>
                </c:pt>
                <c:pt idx="67">
                  <c:v>0.55102870196716103</c:v>
                </c:pt>
                <c:pt idx="68">
                  <c:v>0</c:v>
                </c:pt>
                <c:pt idx="69">
                  <c:v>0.17309061931318778</c:v>
                </c:pt>
                <c:pt idx="70">
                  <c:v>0.21899162899886596</c:v>
                </c:pt>
                <c:pt idx="71">
                  <c:v>1.4271279020935204</c:v>
                </c:pt>
                <c:pt idx="72">
                  <c:v>0.32547478891504067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B9-437F-B53F-62A7CFBC8CD6}"/>
            </c:ext>
          </c:extLst>
        </c:ser>
        <c:ser>
          <c:idx val="3"/>
          <c:order val="2"/>
          <c:tx>
            <c:v>Alkylhydroperoxide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C00000"/>
                </a:solidFill>
              </a:ln>
            </c:spPr>
          </c:marker>
          <c:xVal>
            <c:numRef>
              <c:f>'[Species KL estimated DH0f.xlsx]Sheet1'!$D$71:$D$97</c:f>
              <c:numCache>
                <c:formatCode>0.00</c:formatCode>
                <c:ptCount val="27"/>
                <c:pt idx="0">
                  <c:v>62.036779432000003</c:v>
                </c:pt>
                <c:pt idx="1">
                  <c:v>76.052429496000002</c:v>
                </c:pt>
                <c:pt idx="2">
                  <c:v>76.052429496000002</c:v>
                </c:pt>
                <c:pt idx="3">
                  <c:v>90.068079560000001</c:v>
                </c:pt>
                <c:pt idx="4">
                  <c:v>90.068079560000001</c:v>
                </c:pt>
                <c:pt idx="5">
                  <c:v>90.068079560000001</c:v>
                </c:pt>
                <c:pt idx="6">
                  <c:v>90.068079560000001</c:v>
                </c:pt>
                <c:pt idx="7">
                  <c:v>104.083729624</c:v>
                </c:pt>
                <c:pt idx="8">
                  <c:v>104.083729624</c:v>
                </c:pt>
                <c:pt idx="9">
                  <c:v>104.083729624</c:v>
                </c:pt>
                <c:pt idx="10">
                  <c:v>104.083729624</c:v>
                </c:pt>
                <c:pt idx="11">
                  <c:v>104.083729624</c:v>
                </c:pt>
                <c:pt idx="12">
                  <c:v>104.083729624</c:v>
                </c:pt>
                <c:pt idx="13">
                  <c:v>104.083729624</c:v>
                </c:pt>
                <c:pt idx="14">
                  <c:v>104.083729624</c:v>
                </c:pt>
                <c:pt idx="15">
                  <c:v>118.099379688</c:v>
                </c:pt>
                <c:pt idx="16">
                  <c:v>118.099379688</c:v>
                </c:pt>
                <c:pt idx="17">
                  <c:v>118.099379688</c:v>
                </c:pt>
                <c:pt idx="18">
                  <c:v>118.099379688</c:v>
                </c:pt>
                <c:pt idx="19">
                  <c:v>118.099379688</c:v>
                </c:pt>
                <c:pt idx="20">
                  <c:v>132.115029752</c:v>
                </c:pt>
                <c:pt idx="21">
                  <c:v>132.115029752</c:v>
                </c:pt>
                <c:pt idx="22">
                  <c:v>132.115029752</c:v>
                </c:pt>
                <c:pt idx="23">
                  <c:v>146.130679816</c:v>
                </c:pt>
                <c:pt idx="24">
                  <c:v>146.130679816</c:v>
                </c:pt>
                <c:pt idx="25">
                  <c:v>146.130679816</c:v>
                </c:pt>
                <c:pt idx="26">
                  <c:v>146.130679816</c:v>
                </c:pt>
              </c:numCache>
            </c:numRef>
          </c:xVal>
          <c:yVal>
            <c:numRef>
              <c:f>'[Species KL estimated DH0f.xlsx]Sheet1'!$AC$71:$AC$97</c:f>
              <c:numCache>
                <c:formatCode>General</c:formatCode>
                <c:ptCount val="27"/>
                <c:pt idx="0">
                  <c:v>0.69997110147129793</c:v>
                </c:pt>
                <c:pt idx="1">
                  <c:v>0.5885018578118556</c:v>
                </c:pt>
                <c:pt idx="2">
                  <c:v>2.3288113371850848E-2</c:v>
                </c:pt>
                <c:pt idx="3">
                  <c:v>0.48583573443656336</c:v>
                </c:pt>
                <c:pt idx="4">
                  <c:v>0.28135837410944414</c:v>
                </c:pt>
                <c:pt idx="5">
                  <c:v>0.57107924530553655</c:v>
                </c:pt>
                <c:pt idx="6">
                  <c:v>0.25016325696636482</c:v>
                </c:pt>
                <c:pt idx="7">
                  <c:v>0.49730606170240194</c:v>
                </c:pt>
                <c:pt idx="8">
                  <c:v>9.220475090979062E-2</c:v>
                </c:pt>
                <c:pt idx="9">
                  <c:v>0.41172174148640611</c:v>
                </c:pt>
                <c:pt idx="10">
                  <c:v>0.12032398564332078</c:v>
                </c:pt>
                <c:pt idx="11">
                  <c:v>0.49070356103567953</c:v>
                </c:pt>
                <c:pt idx="12">
                  <c:v>0.64686714567433523</c:v>
                </c:pt>
                <c:pt idx="13">
                  <c:v>0.11764697153405478</c:v>
                </c:pt>
                <c:pt idx="14">
                  <c:v>0.30424542533470877</c:v>
                </c:pt>
                <c:pt idx="15">
                  <c:v>0.23373246290999994</c:v>
                </c:pt>
                <c:pt idx="16">
                  <c:v>0.44216541624253036</c:v>
                </c:pt>
                <c:pt idx="17">
                  <c:v>0.22181691236442175</c:v>
                </c:pt>
                <c:pt idx="18">
                  <c:v>0.92657161389458165</c:v>
                </c:pt>
                <c:pt idx="19">
                  <c:v>1.2441797153544685</c:v>
                </c:pt>
                <c:pt idx="20">
                  <c:v>0.14611885326119853</c:v>
                </c:pt>
                <c:pt idx="21">
                  <c:v>0.55102870196716103</c:v>
                </c:pt>
                <c:pt idx="22">
                  <c:v>0</c:v>
                </c:pt>
                <c:pt idx="23">
                  <c:v>0.17309061931318778</c:v>
                </c:pt>
                <c:pt idx="24">
                  <c:v>0.21899162899886596</c:v>
                </c:pt>
                <c:pt idx="25">
                  <c:v>1.4271279020935204</c:v>
                </c:pt>
                <c:pt idx="26">
                  <c:v>0.32547478891504067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B9-437F-B53F-62A7CFBC8CD6}"/>
            </c:ext>
          </c:extLst>
        </c:ser>
        <c:ser>
          <c:idx val="4"/>
          <c:order val="3"/>
          <c:tx>
            <c:v>Alkylperoxy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B577F9"/>
                </a:solidFill>
              </a:ln>
            </c:spPr>
          </c:marker>
          <c:xVal>
            <c:numRef>
              <c:f>'[Species KL estimated DH0f.xlsx]Sheet1'!$D$100:$D$126</c:f>
              <c:numCache>
                <c:formatCode>0.00</c:formatCode>
                <c:ptCount val="27"/>
                <c:pt idx="0">
                  <c:v>61.028954400000003</c:v>
                </c:pt>
                <c:pt idx="1">
                  <c:v>75.044604464000003</c:v>
                </c:pt>
                <c:pt idx="2">
                  <c:v>75.044604464000003</c:v>
                </c:pt>
                <c:pt idx="3">
                  <c:v>89.060254528000002</c:v>
                </c:pt>
                <c:pt idx="4">
                  <c:v>89.060254528000002</c:v>
                </c:pt>
                <c:pt idx="5">
                  <c:v>89.060254528000002</c:v>
                </c:pt>
                <c:pt idx="6">
                  <c:v>89.060254528000002</c:v>
                </c:pt>
                <c:pt idx="7">
                  <c:v>103.075904592</c:v>
                </c:pt>
                <c:pt idx="8">
                  <c:v>103.075904592</c:v>
                </c:pt>
                <c:pt idx="9">
                  <c:v>103.075904592</c:v>
                </c:pt>
                <c:pt idx="10">
                  <c:v>103.075904592</c:v>
                </c:pt>
                <c:pt idx="11">
                  <c:v>103.075904592</c:v>
                </c:pt>
                <c:pt idx="12">
                  <c:v>103.075904592</c:v>
                </c:pt>
                <c:pt idx="13">
                  <c:v>103.075904592</c:v>
                </c:pt>
                <c:pt idx="14">
                  <c:v>103.075904592</c:v>
                </c:pt>
                <c:pt idx="15">
                  <c:v>117.091554656</c:v>
                </c:pt>
                <c:pt idx="16">
                  <c:v>117.091554656</c:v>
                </c:pt>
                <c:pt idx="17">
                  <c:v>117.091554656</c:v>
                </c:pt>
                <c:pt idx="18">
                  <c:v>117.091554656</c:v>
                </c:pt>
                <c:pt idx="19">
                  <c:v>117.091554656</c:v>
                </c:pt>
                <c:pt idx="20">
                  <c:v>131.10720472</c:v>
                </c:pt>
                <c:pt idx="21">
                  <c:v>131.10720472</c:v>
                </c:pt>
                <c:pt idx="22">
                  <c:v>131.10720472</c:v>
                </c:pt>
                <c:pt idx="23">
                  <c:v>145.122854784</c:v>
                </c:pt>
                <c:pt idx="24">
                  <c:v>145.122854784</c:v>
                </c:pt>
                <c:pt idx="25">
                  <c:v>145.122854784</c:v>
                </c:pt>
                <c:pt idx="26">
                  <c:v>145.122854784</c:v>
                </c:pt>
              </c:numCache>
            </c:numRef>
          </c:xVal>
          <c:yVal>
            <c:numRef>
              <c:f>'[Species KL estimated DH0f.xlsx]Sheet1'!$AC$100:$AC$126</c:f>
              <c:numCache>
                <c:formatCode>General</c:formatCode>
                <c:ptCount val="27"/>
                <c:pt idx="0">
                  <c:v>12.401261110250571</c:v>
                </c:pt>
                <c:pt idx="1">
                  <c:v>1.33260407208399</c:v>
                </c:pt>
                <c:pt idx="2">
                  <c:v>5.6444264536568172</c:v>
                </c:pt>
                <c:pt idx="3">
                  <c:v>3.5375261549455765</c:v>
                </c:pt>
                <c:pt idx="4">
                  <c:v>0.69394785662668113</c:v>
                </c:pt>
                <c:pt idx="5">
                  <c:v>1.9029654189245224</c:v>
                </c:pt>
                <c:pt idx="6">
                  <c:v>1.7971106009641153</c:v>
                </c:pt>
                <c:pt idx="7">
                  <c:v>1.4376727163560088</c:v>
                </c:pt>
                <c:pt idx="8">
                  <c:v>2.6690977714633033</c:v>
                </c:pt>
                <c:pt idx="9">
                  <c:v>0.1738255244583447</c:v>
                </c:pt>
                <c:pt idx="10">
                  <c:v>8.6618700548967573E-2</c:v>
                </c:pt>
                <c:pt idx="11">
                  <c:v>1.135198850813224</c:v>
                </c:pt>
                <c:pt idx="12">
                  <c:v>1.5378234970357105</c:v>
                </c:pt>
                <c:pt idx="13">
                  <c:v>0.29250137547846705</c:v>
                </c:pt>
                <c:pt idx="14">
                  <c:v>2.5242776989690849</c:v>
                </c:pt>
                <c:pt idx="15">
                  <c:v>0.62454729169791279</c:v>
                </c:pt>
                <c:pt idx="16">
                  <c:v>0.25004892914872406</c:v>
                </c:pt>
                <c:pt idx="17">
                  <c:v>0.72837025114842935</c:v>
                </c:pt>
                <c:pt idx="18">
                  <c:v>2.9338760387702059</c:v>
                </c:pt>
                <c:pt idx="19">
                  <c:v>0.39538637254918352</c:v>
                </c:pt>
                <c:pt idx="20">
                  <c:v>0.42853786991191656</c:v>
                </c:pt>
                <c:pt idx="21">
                  <c:v>24.954317178956163</c:v>
                </c:pt>
                <c:pt idx="22">
                  <c:v>0.2014345265998308</c:v>
                </c:pt>
                <c:pt idx="23">
                  <c:v>0.52631103406629498</c:v>
                </c:pt>
                <c:pt idx="24">
                  <c:v>23.71141159756953</c:v>
                </c:pt>
                <c:pt idx="25">
                  <c:v>1.3536380499574354</c:v>
                </c:pt>
                <c:pt idx="26">
                  <c:v>0.62033608003804308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6B9-437F-B53F-62A7CFBC8CD6}"/>
            </c:ext>
          </c:extLst>
        </c:ser>
        <c:ser>
          <c:idx val="0"/>
          <c:order val="4"/>
          <c:tx>
            <c:v>Hydroperoxy-alkyl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19050">
                <a:solidFill>
                  <a:srgbClr val="0070C0"/>
                </a:solidFill>
              </a:ln>
              <a:effectLst/>
            </c:spPr>
          </c:marker>
          <c:xVal>
            <c:numRef>
              <c:f>'[Species KL estimated DH0f.xlsx]Sheet1'!$D$128:$D$202</c:f>
              <c:numCache>
                <c:formatCode>0.00</c:formatCode>
                <c:ptCount val="75"/>
                <c:pt idx="0">
                  <c:v>61.028954400000003</c:v>
                </c:pt>
                <c:pt idx="1">
                  <c:v>75.044604464000003</c:v>
                </c:pt>
                <c:pt idx="2">
                  <c:v>75.044604464000003</c:v>
                </c:pt>
                <c:pt idx="3">
                  <c:v>75.044604464000003</c:v>
                </c:pt>
                <c:pt idx="4">
                  <c:v>89.060254528000002</c:v>
                </c:pt>
                <c:pt idx="5">
                  <c:v>89.060254528000002</c:v>
                </c:pt>
                <c:pt idx="6">
                  <c:v>89.060254528000002</c:v>
                </c:pt>
                <c:pt idx="7">
                  <c:v>89.060254528000002</c:v>
                </c:pt>
                <c:pt idx="8">
                  <c:v>89.060254528000002</c:v>
                </c:pt>
                <c:pt idx="9">
                  <c:v>89.060254528000002</c:v>
                </c:pt>
                <c:pt idx="10">
                  <c:v>89.060254528000002</c:v>
                </c:pt>
                <c:pt idx="11">
                  <c:v>89.060254528000002</c:v>
                </c:pt>
                <c:pt idx="12">
                  <c:v>89.060254528000002</c:v>
                </c:pt>
                <c:pt idx="13">
                  <c:v>103.075904592</c:v>
                </c:pt>
                <c:pt idx="14">
                  <c:v>103.075904592</c:v>
                </c:pt>
                <c:pt idx="15">
                  <c:v>103.075904592</c:v>
                </c:pt>
                <c:pt idx="16">
                  <c:v>103.075904592</c:v>
                </c:pt>
                <c:pt idx="17">
                  <c:v>103.075904592</c:v>
                </c:pt>
                <c:pt idx="18">
                  <c:v>103.075904592</c:v>
                </c:pt>
                <c:pt idx="19">
                  <c:v>103.075904592</c:v>
                </c:pt>
                <c:pt idx="20">
                  <c:v>103.075904592</c:v>
                </c:pt>
                <c:pt idx="21">
                  <c:v>103.075904592</c:v>
                </c:pt>
                <c:pt idx="22">
                  <c:v>103.075904592</c:v>
                </c:pt>
                <c:pt idx="23">
                  <c:v>103.075904592</c:v>
                </c:pt>
                <c:pt idx="24">
                  <c:v>103.075904592</c:v>
                </c:pt>
                <c:pt idx="25">
                  <c:v>103.075904592</c:v>
                </c:pt>
                <c:pt idx="26">
                  <c:v>103.075904592</c:v>
                </c:pt>
                <c:pt idx="27">
                  <c:v>103.075904592</c:v>
                </c:pt>
                <c:pt idx="28">
                  <c:v>103.075904592</c:v>
                </c:pt>
                <c:pt idx="29">
                  <c:v>103.075904592</c:v>
                </c:pt>
                <c:pt idx="30">
                  <c:v>103.075904592</c:v>
                </c:pt>
                <c:pt idx="31">
                  <c:v>103.075904592</c:v>
                </c:pt>
                <c:pt idx="32">
                  <c:v>103.075904592</c:v>
                </c:pt>
                <c:pt idx="33">
                  <c:v>103.075904592</c:v>
                </c:pt>
                <c:pt idx="34">
                  <c:v>103.075904592</c:v>
                </c:pt>
                <c:pt idx="35">
                  <c:v>103.075904592</c:v>
                </c:pt>
                <c:pt idx="36">
                  <c:v>103.075904592</c:v>
                </c:pt>
                <c:pt idx="37">
                  <c:v>117.091554656</c:v>
                </c:pt>
                <c:pt idx="38">
                  <c:v>117.091554656</c:v>
                </c:pt>
                <c:pt idx="39">
                  <c:v>117.091554656</c:v>
                </c:pt>
                <c:pt idx="40">
                  <c:v>117.091554656</c:v>
                </c:pt>
                <c:pt idx="41">
                  <c:v>117.091554656</c:v>
                </c:pt>
                <c:pt idx="42">
                  <c:v>117.091554656</c:v>
                </c:pt>
                <c:pt idx="43">
                  <c:v>117.091554656</c:v>
                </c:pt>
                <c:pt idx="44">
                  <c:v>117.091554656</c:v>
                </c:pt>
                <c:pt idx="45">
                  <c:v>117.091554656</c:v>
                </c:pt>
                <c:pt idx="46">
                  <c:v>117.091554656</c:v>
                </c:pt>
                <c:pt idx="47">
                  <c:v>117.091554656</c:v>
                </c:pt>
                <c:pt idx="48">
                  <c:v>117.091554656</c:v>
                </c:pt>
                <c:pt idx="49">
                  <c:v>117.091554656</c:v>
                </c:pt>
                <c:pt idx="50">
                  <c:v>117.091554656</c:v>
                </c:pt>
                <c:pt idx="51">
                  <c:v>131.10720472</c:v>
                </c:pt>
                <c:pt idx="52">
                  <c:v>131.10720472</c:v>
                </c:pt>
                <c:pt idx="53">
                  <c:v>131.10720472</c:v>
                </c:pt>
                <c:pt idx="54">
                  <c:v>131.10720472</c:v>
                </c:pt>
                <c:pt idx="55">
                  <c:v>131.10720472</c:v>
                </c:pt>
                <c:pt idx="56">
                  <c:v>131.10720472</c:v>
                </c:pt>
                <c:pt idx="57">
                  <c:v>131.10720472</c:v>
                </c:pt>
                <c:pt idx="58">
                  <c:v>131.10720472</c:v>
                </c:pt>
                <c:pt idx="59">
                  <c:v>131.10720472</c:v>
                </c:pt>
                <c:pt idx="60">
                  <c:v>131.10720472</c:v>
                </c:pt>
                <c:pt idx="61">
                  <c:v>131.10720472</c:v>
                </c:pt>
                <c:pt idx="62">
                  <c:v>145.122854784</c:v>
                </c:pt>
                <c:pt idx="63">
                  <c:v>145.122854784</c:v>
                </c:pt>
                <c:pt idx="64">
                  <c:v>145.122854784</c:v>
                </c:pt>
                <c:pt idx="65">
                  <c:v>145.122854784</c:v>
                </c:pt>
                <c:pt idx="66">
                  <c:v>145.122854784</c:v>
                </c:pt>
                <c:pt idx="67">
                  <c:v>145.122854784</c:v>
                </c:pt>
                <c:pt idx="68">
                  <c:v>145.122854784</c:v>
                </c:pt>
                <c:pt idx="69">
                  <c:v>145.122854784</c:v>
                </c:pt>
                <c:pt idx="70">
                  <c:v>145.122854784</c:v>
                </c:pt>
                <c:pt idx="71">
                  <c:v>145.122854784</c:v>
                </c:pt>
                <c:pt idx="72">
                  <c:v>145.122854784</c:v>
                </c:pt>
                <c:pt idx="73">
                  <c:v>145.122854784</c:v>
                </c:pt>
                <c:pt idx="74">
                  <c:v>145.122854784</c:v>
                </c:pt>
              </c:numCache>
            </c:numRef>
          </c:xVal>
          <c:yVal>
            <c:numRef>
              <c:f>'[Species KL estimated DH0f.xlsx]Sheet1'!$AC$128:$AC$202</c:f>
              <c:numCache>
                <c:formatCode>General</c:formatCode>
                <c:ptCount val="75"/>
                <c:pt idx="0">
                  <c:v>1.0900945138082148</c:v>
                </c:pt>
                <c:pt idx="1">
                  <c:v>0.25752200897473043</c:v>
                </c:pt>
                <c:pt idx="2">
                  <c:v>0.26995742523191518</c:v>
                </c:pt>
                <c:pt idx="3">
                  <c:v>2.524479520892414</c:v>
                </c:pt>
                <c:pt idx="4">
                  <c:v>6.9257514930554542</c:v>
                </c:pt>
                <c:pt idx="5">
                  <c:v>4.1476498971129816</c:v>
                </c:pt>
                <c:pt idx="6">
                  <c:v>12.987111136157209</c:v>
                </c:pt>
                <c:pt idx="7">
                  <c:v>9.9097150751797223</c:v>
                </c:pt>
                <c:pt idx="9">
                  <c:v>13.770056353109666</c:v>
                </c:pt>
                <c:pt idx="10">
                  <c:v>8.3504135672266866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2.9158984191029469</c:v>
                </c:pt>
                <c:pt idx="52">
                  <c:v>1.5106389975566075</c:v>
                </c:pt>
                <c:pt idx="53">
                  <c:v>6.6796506282820953</c:v>
                </c:pt>
                <c:pt idx="54">
                  <c:v>40.402693561477363</c:v>
                </c:pt>
                <c:pt idx="55">
                  <c:v>61.615047896597552</c:v>
                </c:pt>
                <c:pt idx="56">
                  <c:v>0.17602312262357458</c:v>
                </c:pt>
                <c:pt idx="57">
                  <c:v>7.4850245934560329</c:v>
                </c:pt>
                <c:pt idx="58">
                  <c:v>0.28826878446428117</c:v>
                </c:pt>
                <c:pt idx="59">
                  <c:v>2.8045531768199936</c:v>
                </c:pt>
                <c:pt idx="60">
                  <c:v>0</c:v>
                </c:pt>
                <c:pt idx="61">
                  <c:v>5.4973510484838588</c:v>
                </c:pt>
                <c:pt idx="62">
                  <c:v>0.37617788214395265</c:v>
                </c:pt>
                <c:pt idx="63">
                  <c:v>2.1450049780366882</c:v>
                </c:pt>
                <c:pt idx="64">
                  <c:v>3.6841691801311685</c:v>
                </c:pt>
                <c:pt idx="65">
                  <c:v>16.300879705482117</c:v>
                </c:pt>
                <c:pt idx="66">
                  <c:v>55.147855411898469</c:v>
                </c:pt>
                <c:pt idx="67">
                  <c:v>2.9263297141058477</c:v>
                </c:pt>
                <c:pt idx="68">
                  <c:v>6.2339852219999976</c:v>
                </c:pt>
                <c:pt idx="69">
                  <c:v>4.5170400457789626</c:v>
                </c:pt>
                <c:pt idx="70">
                  <c:v>5.5908454513349577</c:v>
                </c:pt>
                <c:pt idx="71">
                  <c:v>2.1128879917093357</c:v>
                </c:pt>
                <c:pt idx="72">
                  <c:v>0.70063106882410153</c:v>
                </c:pt>
                <c:pt idx="73">
                  <c:v>4.8176596858908933</c:v>
                </c:pt>
                <c:pt idx="74">
                  <c:v>8.6399179122822947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6B9-437F-B53F-62A7CFBC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260560"/>
        <c:axId val="530094880"/>
      </c:scatterChart>
      <c:valAx>
        <c:axId val="534260560"/>
        <c:scaling>
          <c:orientation val="minMax"/>
          <c:max val="120"/>
          <c:min val="6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400" b="1"/>
                  <a:t>Molecular weight [amu]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0094880"/>
        <c:crosses val="autoZero"/>
        <c:crossBetween val="midCat"/>
        <c:majorUnit val="10"/>
        <c:minorUnit val="1"/>
      </c:valAx>
      <c:valAx>
        <c:axId val="530094880"/>
        <c:scaling>
          <c:orientation val="minMax"/>
          <c:max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b="1" i="0" u="none" strike="noStrike" baseline="0">
                    <a:effectLst/>
                  </a:rPr>
                  <a:t>δ∆H</a:t>
                </a:r>
                <a:r>
                  <a:rPr lang="en-GB" sz="2400" b="1" i="0" u="none" strike="noStrike" baseline="30000">
                    <a:effectLst/>
                  </a:rPr>
                  <a:t>0</a:t>
                </a:r>
                <a:r>
                  <a:rPr lang="en-GB" sz="2400" b="1" i="0" u="none" strike="noStrike" baseline="0">
                    <a:effectLst/>
                  </a:rPr>
                  <a:t>(0 K)% </a:t>
                </a:r>
                <a:endParaRPr lang="it-IT" sz="2400" b="1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4260560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4.7778454488769016E-2"/>
          <c:y val="0.89248837316388085"/>
          <c:w val="0.89999995604683458"/>
          <c:h val="8.1785938622193508E-2"/>
        </c:manualLayout>
      </c:layout>
      <c:overlay val="0"/>
      <c:txPr>
        <a:bodyPr/>
        <a:lstStyle/>
        <a:p>
          <a:pPr>
            <a:defRPr sz="2000" b="1" i="0" u="none"/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'[NASA.xlsx]C=CC(=C)C'!$E$16:$E$346</c:f>
              <c:numCache>
                <c:formatCode>General</c:formatCode>
                <c:ptCount val="331"/>
                <c:pt idx="0">
                  <c:v>16.204470101198204</c:v>
                </c:pt>
                <c:pt idx="1">
                  <c:v>16.362742006508494</c:v>
                </c:pt>
                <c:pt idx="2">
                  <c:v>16.529087116479023</c:v>
                </c:pt>
                <c:pt idx="3">
                  <c:v>16.703381582084521</c:v>
                </c:pt>
                <c:pt idx="4">
                  <c:v>16.885503196496973</c:v>
                </c:pt>
                <c:pt idx="5">
                  <c:v>17.075331382402041</c:v>
                </c:pt>
                <c:pt idx="6">
                  <c:v>17.272747179315488</c:v>
                </c:pt>
                <c:pt idx="7">
                  <c:v>17.477633230899571</c:v>
                </c:pt>
                <c:pt idx="8">
                  <c:v>17.689873772279498</c:v>
                </c:pt>
                <c:pt idx="9">
                  <c:v>17.909354617359813</c:v>
                </c:pt>
                <c:pt idx="10">
                  <c:v>18.135963146140814</c:v>
                </c:pt>
                <c:pt idx="11">
                  <c:v>18.369588292035001</c:v>
                </c:pt>
                <c:pt idx="12">
                  <c:v>18.610120529183444</c:v>
                </c:pt>
                <c:pt idx="13">
                  <c:v>18.857451859772251</c:v>
                </c:pt>
                <c:pt idx="14">
                  <c:v>19.111475801348956</c:v>
                </c:pt>
                <c:pt idx="15">
                  <c:v>19.372087374138928</c:v>
                </c:pt>
                <c:pt idx="16">
                  <c:v>19.639183088361818</c:v>
                </c:pt>
                <c:pt idx="17">
                  <c:v>19.912660931547961</c:v>
                </c:pt>
                <c:pt idx="18">
                  <c:v>20.192420355854782</c:v>
                </c:pt>
                <c:pt idx="19">
                  <c:v>20.478362265383232</c:v>
                </c:pt>
                <c:pt idx="20">
                  <c:v>20.770389003494184</c:v>
                </c:pt>
                <c:pt idx="21">
                  <c:v>21.068404340124882</c:v>
                </c:pt>
                <c:pt idx="22">
                  <c:v>21.372313459105328</c:v>
                </c:pt>
                <c:pt idx="23">
                  <c:v>21.68202294547471</c:v>
                </c:pt>
                <c:pt idx="24">
                  <c:v>21.997440772797823</c:v>
                </c:pt>
                <c:pt idx="25">
                  <c:v>22.318476290481485</c:v>
                </c:pt>
                <c:pt idx="26">
                  <c:v>22.64504021109094</c:v>
                </c:pt>
                <c:pt idx="27">
                  <c:v>22.9770445976663</c:v>
                </c:pt>
                <c:pt idx="28">
                  <c:v>23.314402851038949</c:v>
                </c:pt>
                <c:pt idx="29">
                  <c:v>23.657029697147951</c:v>
                </c:pt>
                <c:pt idx="30">
                  <c:v>24.004841174356489</c:v>
                </c:pt>
                <c:pt idx="31">
                  <c:v>24.357754620768247</c:v>
                </c:pt>
                <c:pt idx="32">
                  <c:v>24.715688661543883</c:v>
                </c:pt>
                <c:pt idx="33">
                  <c:v>25.078563196217388</c:v>
                </c:pt>
                <c:pt idx="34">
                  <c:v>25.446299386012537</c:v>
                </c:pt>
                <c:pt idx="35">
                  <c:v>25.818819641159305</c:v>
                </c:pt>
                <c:pt idx="36">
                  <c:v>26.19604760821025</c:v>
                </c:pt>
                <c:pt idx="37">
                  <c:v>26.577908157356987</c:v>
                </c:pt>
                <c:pt idx="38">
                  <c:v>26.964327369746574</c:v>
                </c:pt>
                <c:pt idx="39">
                  <c:v>27.355232524797902</c:v>
                </c:pt>
                <c:pt idx="40">
                  <c:v>27.750552087518159</c:v>
                </c:pt>
                <c:pt idx="41">
                  <c:v>28.150215695819242</c:v>
                </c:pt>
                <c:pt idx="42">
                  <c:v>28.554154147834129</c:v>
                </c:pt>
                <c:pt idx="43">
                  <c:v>28.962299389233358</c:v>
                </c:pt>
                <c:pt idx="44">
                  <c:v>29.374584500541406</c:v>
                </c:pt>
                <c:pt idx="45">
                  <c:v>29.790943684453097</c:v>
                </c:pt>
                <c:pt idx="46">
                  <c:v>30.211312253150052</c:v>
                </c:pt>
                <c:pt idx="47">
                  <c:v>30.635626615617095</c:v>
                </c:pt>
                <c:pt idx="48">
                  <c:v>31.063824264958654</c:v>
                </c:pt>
                <c:pt idx="49">
                  <c:v>31.495843765715186</c:v>
                </c:pt>
                <c:pt idx="50">
                  <c:v>31.931624741179633</c:v>
                </c:pt>
                <c:pt idx="51">
                  <c:v>32.371107860713742</c:v>
                </c:pt>
                <c:pt idx="52">
                  <c:v>32.81423482706461</c:v>
                </c:pt>
                <c:pt idx="53">
                  <c:v>33.260948363681003</c:v>
                </c:pt>
                <c:pt idx="54">
                  <c:v>33.711192202029792</c:v>
                </c:pt>
                <c:pt idx="55">
                  <c:v>34.164911068912417</c:v>
                </c:pt>
                <c:pt idx="56">
                  <c:v>34.622050673781253</c:v>
                </c:pt>
                <c:pt idx="57">
                  <c:v>35.082557696056057</c:v>
                </c:pt>
                <c:pt idx="58">
                  <c:v>35.546379772440346</c:v>
                </c:pt>
                <c:pt idx="59">
                  <c:v>36.013465484237869</c:v>
                </c:pt>
                <c:pt idx="60">
                  <c:v>36.483764344668991</c:v>
                </c:pt>
                <c:pt idx="61">
                  <c:v>36.957226786187107</c:v>
                </c:pt>
                <c:pt idx="62">
                  <c:v>37.433804147795087</c:v>
                </c:pt>
                <c:pt idx="63">
                  <c:v>37.913448662361652</c:v>
                </c:pt>
                <c:pt idx="64">
                  <c:v>38.396113443937836</c:v>
                </c:pt>
                <c:pt idx="65">
                  <c:v>38.881752475073348</c:v>
                </c:pt>
                <c:pt idx="66">
                  <c:v>39.370320594133069</c:v>
                </c:pt>
                <c:pt idx="67">
                  <c:v>39.86177348261338</c:v>
                </c:pt>
                <c:pt idx="68">
                  <c:v>40.356067652458641</c:v>
                </c:pt>
                <c:pt idx="69">
                  <c:v>40.853160433377582</c:v>
                </c:pt>
                <c:pt idx="70">
                  <c:v>41.353009960159739</c:v>
                </c:pt>
                <c:pt idx="71">
                  <c:v>41.855575159991837</c:v>
                </c:pt>
                <c:pt idx="72">
                  <c:v>42.360815739774246</c:v>
                </c:pt>
                <c:pt idx="73">
                  <c:v>42.868692173437395</c:v>
                </c:pt>
                <c:pt idx="74">
                  <c:v>43.379165689258123</c:v>
                </c:pt>
                <c:pt idx="75">
                  <c:v>43.892198257176211</c:v>
                </c:pt>
                <c:pt idx="76">
                  <c:v>44.407752576110703</c:v>
                </c:pt>
                <c:pt idx="77">
                  <c:v>44.925792061276361</c:v>
                </c:pt>
                <c:pt idx="78">
                  <c:v>45.446280831500076</c:v>
                </c:pt>
                <c:pt idx="79">
                  <c:v>45.969183696537307</c:v>
                </c:pt>
                <c:pt idx="80">
                  <c:v>46.49446614438844</c:v>
                </c:pt>
                <c:pt idx="81">
                  <c:v>47.022094328615275</c:v>
                </c:pt>
                <c:pt idx="82">
                  <c:v>47.552035055657406</c:v>
                </c:pt>
                <c:pt idx="83">
                  <c:v>48.084255772148651</c:v>
                </c:pt>
                <c:pt idx="84">
                  <c:v>48.618724552233445</c:v>
                </c:pt>
                <c:pt idx="85">
                  <c:v>49.155410084883258</c:v>
                </c:pt>
                <c:pt idx="86">
                  <c:v>49.694281661213083</c:v>
                </c:pt>
                <c:pt idx="87">
                  <c:v>50.23530916179778</c:v>
                </c:pt>
                <c:pt idx="88">
                  <c:v>50.778463043988467</c:v>
                </c:pt>
                <c:pt idx="89">
                  <c:v>51.32371432922902</c:v>
                </c:pt>
                <c:pt idx="90">
                  <c:v>51.871034590372481</c:v>
                </c:pt>
                <c:pt idx="91">
                  <c:v>52.420395938997359</c:v>
                </c:pt>
                <c:pt idx="92">
                  <c:v>52.971771012724233</c:v>
                </c:pt>
                <c:pt idx="93">
                  <c:v>53.525132962532005</c:v>
                </c:pt>
                <c:pt idx="94">
                  <c:v>54.080455440074395</c:v>
                </c:pt>
                <c:pt idx="95">
                  <c:v>54.637712584996407</c:v>
                </c:pt>
                <c:pt idx="96">
                  <c:v>55.196879012250584</c:v>
                </c:pt>
                <c:pt idx="97">
                  <c:v>55.757929799413589</c:v>
                </c:pt>
                <c:pt idx="98">
                  <c:v>56.320840474002544</c:v>
                </c:pt>
                <c:pt idx="99">
                  <c:v>56.885587000791482</c:v>
                </c:pt>
                <c:pt idx="100">
                  <c:v>57.452145769127704</c:v>
                </c:pt>
                <c:pt idx="101">
                  <c:v>58.020493580248278</c:v>
                </c:pt>
                <c:pt idx="102">
                  <c:v>58.590607634596417</c:v>
                </c:pt>
                <c:pt idx="103">
                  <c:v>59.162465519137818</c:v>
                </c:pt>
                <c:pt idx="104">
                  <c:v>59.736045194677288</c:v>
                </c:pt>
                <c:pt idx="105">
                  <c:v>60.311324983174934</c:v>
                </c:pt>
                <c:pt idx="106">
                  <c:v>60.888283555062635</c:v>
                </c:pt>
                <c:pt idx="107">
                  <c:v>61.466899916560649</c:v>
                </c:pt>
                <c:pt idx="108">
                  <c:v>62.047153396993743</c:v>
                </c:pt>
                <c:pt idx="109">
                  <c:v>62.62902363610781</c:v>
                </c:pt>
                <c:pt idx="110">
                  <c:v>63.212490571386205</c:v>
                </c:pt>
                <c:pt idx="111">
                  <c:v>63.797534425366194</c:v>
                </c:pt>
                <c:pt idx="112">
                  <c:v>64.384135692955354</c:v>
                </c:pt>
                <c:pt idx="113">
                  <c:v>64.972275128747995</c:v>
                </c:pt>
                <c:pt idx="114">
                  <c:v>65.561933734341594</c:v>
                </c:pt>
                <c:pt idx="115">
                  <c:v>66.153092745653083</c:v>
                </c:pt>
                <c:pt idx="116">
                  <c:v>66.745733620235569</c:v>
                </c:pt>
                <c:pt idx="117">
                  <c:v>67.339838024594414</c:v>
                </c:pt>
                <c:pt idx="118">
                  <c:v>67.935387821503838</c:v>
                </c:pt>
                <c:pt idx="119">
                  <c:v>68.532365057323346</c:v>
                </c:pt>
                <c:pt idx="120">
                  <c:v>69.130751949313989</c:v>
                </c:pt>
                <c:pt idx="121">
                  <c:v>69.730530872955001</c:v>
                </c:pt>
                <c:pt idx="122">
                  <c:v>70.33168434926003</c:v>
                </c:pt>
                <c:pt idx="123">
                  <c:v>70.934195032093655</c:v>
                </c:pt>
                <c:pt idx="124">
                  <c:v>71.538045695487767</c:v>
                </c:pt>
                <c:pt idx="125">
                  <c:v>72.143219220958017</c:v>
                </c:pt>
                <c:pt idx="126">
                  <c:v>72.74969858482018</c:v>
                </c:pt>
                <c:pt idx="127">
                  <c:v>73.357466845506607</c:v>
                </c:pt>
                <c:pt idx="128">
                  <c:v>73.966507130882704</c:v>
                </c:pt>
                <c:pt idx="129">
                  <c:v>74.576802625563175</c:v>
                </c:pt>
                <c:pt idx="130">
                  <c:v>75.188336558228613</c:v>
                </c:pt>
                <c:pt idx="131">
                  <c:v>75.801092188941865</c:v>
                </c:pt>
                <c:pt idx="132">
                  <c:v>76.415052796464408</c:v>
                </c:pt>
                <c:pt idx="133">
                  <c:v>77.03020166557279</c:v>
                </c:pt>
                <c:pt idx="134">
                  <c:v>77.646522074375113</c:v>
                </c:pt>
                <c:pt idx="135">
                  <c:v>78.263997281627255</c:v>
                </c:pt>
                <c:pt idx="136">
                  <c:v>78.882610514049574</c:v>
                </c:pt>
                <c:pt idx="137">
                  <c:v>79.502344953643089</c:v>
                </c:pt>
                <c:pt idx="138">
                  <c:v>80.123183725005973</c:v>
                </c:pt>
                <c:pt idx="139">
                  <c:v>80.745109882650041</c:v>
                </c:pt>
                <c:pt idx="140">
                  <c:v>81.368106398317039</c:v>
                </c:pt>
                <c:pt idx="141">
                  <c:v>81.992156148295166</c:v>
                </c:pt>
                <c:pt idx="142">
                  <c:v>82.617241900735436</c:v>
                </c:pt>
                <c:pt idx="143">
                  <c:v>83.243346302968106</c:v>
                </c:pt>
                <c:pt idx="144">
                  <c:v>83.870763373722227</c:v>
                </c:pt>
                <c:pt idx="145">
                  <c:v>84.498684743613424</c:v>
                </c:pt>
                <c:pt idx="146">
                  <c:v>85.127595882936944</c:v>
                </c:pt>
                <c:pt idx="147">
                  <c:v>85.75748479467471</c:v>
                </c:pt>
                <c:pt idx="148">
                  <c:v>86.388339627385903</c:v>
                </c:pt>
                <c:pt idx="149">
                  <c:v>87.020148674059882</c:v>
                </c:pt>
                <c:pt idx="150">
                  <c:v>87.652900370969576</c:v>
                </c:pt>
                <c:pt idx="151">
                  <c:v>88.286583296524199</c:v>
                </c:pt>
                <c:pt idx="152">
                  <c:v>88.921186170122468</c:v>
                </c:pt>
                <c:pt idx="153">
                  <c:v>89.556697851005652</c:v>
                </c:pt>
                <c:pt idx="154">
                  <c:v>90.193107337110547</c:v>
                </c:pt>
                <c:pt idx="155">
                  <c:v>90.830403763922632</c:v>
                </c:pt>
                <c:pt idx="156">
                  <c:v>91.468576403329067</c:v>
                </c:pt>
                <c:pt idx="157">
                  <c:v>92.107614662471676</c:v>
                </c:pt>
                <c:pt idx="158">
                  <c:v>92.747508082600234</c:v>
                </c:pt>
                <c:pt idx="159">
                  <c:v>93.388246337925224</c:v>
                </c:pt>
                <c:pt idx="160">
                  <c:v>94.029819234471077</c:v>
                </c:pt>
                <c:pt idx="161">
                  <c:v>94.672216708929156</c:v>
                </c:pt>
                <c:pt idx="162">
                  <c:v>95.315428827510914</c:v>
                </c:pt>
                <c:pt idx="163">
                  <c:v>95.959445784800849</c:v>
                </c:pt>
                <c:pt idx="164">
                  <c:v>96.604257902609362</c:v>
                </c:pt>
                <c:pt idx="165">
                  <c:v>97.249855628826381</c:v>
                </c:pt>
                <c:pt idx="166">
                  <c:v>97.896229536273808</c:v>
                </c:pt>
                <c:pt idx="167">
                  <c:v>98.543370321558854</c:v>
                </c:pt>
                <c:pt idx="168">
                  <c:v>99.191268803927159</c:v>
                </c:pt>
                <c:pt idx="169">
                  <c:v>99.839915924115658</c:v>
                </c:pt>
                <c:pt idx="170">
                  <c:v>100.48930274320578</c:v>
                </c:pt>
                <c:pt idx="171">
                  <c:v>101.1394204414764</c:v>
                </c:pt>
                <c:pt idx="172">
                  <c:v>101.79026031725697</c:v>
                </c:pt>
                <c:pt idx="173">
                  <c:v>102.44181378578048</c:v>
                </c:pt>
                <c:pt idx="174">
                  <c:v>103.09407237803673</c:v>
                </c:pt>
                <c:pt idx="175">
                  <c:v>103.74702773962503</c:v>
                </c:pt>
                <c:pt idx="176">
                  <c:v>104.40067162960754</c:v>
                </c:pt>
                <c:pt idx="177">
                  <c:v>105.05499591936236</c:v>
                </c:pt>
                <c:pt idx="178">
                  <c:v>105.70999259143618</c:v>
                </c:pt>
                <c:pt idx="179">
                  <c:v>106.36565373839782</c:v>
                </c:pt>
                <c:pt idx="180">
                  <c:v>107.02197156169109</c:v>
                </c:pt>
                <c:pt idx="181">
                  <c:v>107.67893837048769</c:v>
                </c:pt>
                <c:pt idx="182">
                  <c:v>108.33654658054046</c:v>
                </c:pt>
                <c:pt idx="183">
                  <c:v>108.99478871303643</c:v>
                </c:pt>
                <c:pt idx="184">
                  <c:v>109.65365739344978</c:v>
                </c:pt>
                <c:pt idx="185">
                  <c:v>110.31314535039496</c:v>
                </c:pt>
                <c:pt idx="186">
                  <c:v>110.97324541447962</c:v>
                </c:pt>
                <c:pt idx="187">
                  <c:v>111.63395051715788</c:v>
                </c:pt>
                <c:pt idx="188">
                  <c:v>112.29525368958329</c:v>
                </c:pt>
                <c:pt idx="189">
                  <c:v>112.95714806146164</c:v>
                </c:pt>
                <c:pt idx="190">
                  <c:v>113.61962685990443</c:v>
                </c:pt>
                <c:pt idx="191">
                  <c:v>114.28268340828171</c:v>
                </c:pt>
                <c:pt idx="192">
                  <c:v>114.94631112507514</c:v>
                </c:pt>
                <c:pt idx="193">
                  <c:v>115.61050352273097</c:v>
                </c:pt>
                <c:pt idx="194">
                  <c:v>116.27525420651325</c:v>
                </c:pt>
                <c:pt idx="195">
                  <c:v>116.9405568733568</c:v>
                </c:pt>
                <c:pt idx="196">
                  <c:v>117.60640531072028</c:v>
                </c:pt>
                <c:pt idx="197">
                  <c:v>118.27279339543922</c:v>
                </c:pt>
                <c:pt idx="198">
                  <c:v>118.93971509257912</c:v>
                </c:pt>
                <c:pt idx="199">
                  <c:v>119.60716445428844</c:v>
                </c:pt>
                <c:pt idx="200">
                  <c:v>120.27513561865169</c:v>
                </c:pt>
                <c:pt idx="201">
                  <c:v>120.94362280854247</c:v>
                </c:pt>
                <c:pt idx="202">
                  <c:v>121.61262033047667</c:v>
                </c:pt>
                <c:pt idx="203">
                  <c:v>122.28212257346519</c:v>
                </c:pt>
                <c:pt idx="204">
                  <c:v>122.95212400786734</c:v>
                </c:pt>
                <c:pt idx="205">
                  <c:v>123.62261918424365</c:v>
                </c:pt>
                <c:pt idx="206">
                  <c:v>124.29360273220912</c:v>
                </c:pt>
                <c:pt idx="207">
                  <c:v>124.96506935928609</c:v>
                </c:pt>
                <c:pt idx="208">
                  <c:v>125.63701384975738</c:v>
                </c:pt>
                <c:pt idx="209">
                  <c:v>126.30943106351945</c:v>
                </c:pt>
                <c:pt idx="210">
                  <c:v>126.98231593493522</c:v>
                </c:pt>
                <c:pt idx="211">
                  <c:v>127.65566347168728</c:v>
                </c:pt>
                <c:pt idx="212">
                  <c:v>128.32946875363095</c:v>
                </c:pt>
                <c:pt idx="213">
                  <c:v>129.00372693164735</c:v>
                </c:pt>
                <c:pt idx="214">
                  <c:v>129.67843322649622</c:v>
                </c:pt>
                <c:pt idx="215">
                  <c:v>130.35358292766929</c:v>
                </c:pt>
                <c:pt idx="216">
                  <c:v>131.02917139224323</c:v>
                </c:pt>
                <c:pt idx="217">
                  <c:v>131.70519404373258</c:v>
                </c:pt>
                <c:pt idx="218">
                  <c:v>132.38164637094289</c:v>
                </c:pt>
                <c:pt idx="219">
                  <c:v>133.05852392682385</c:v>
                </c:pt>
                <c:pt idx="220">
                  <c:v>133.73582232732224</c:v>
                </c:pt>
                <c:pt idx="221">
                  <c:v>134.41353725023504</c:v>
                </c:pt>
                <c:pt idx="222">
                  <c:v>135.09166443406241</c:v>
                </c:pt>
                <c:pt idx="223">
                  <c:v>135.77019967686081</c:v>
                </c:pt>
                <c:pt idx="224">
                  <c:v>136.44913883509614</c:v>
                </c:pt>
                <c:pt idx="225">
                  <c:v>137.12847782249645</c:v>
                </c:pt>
                <c:pt idx="226">
                  <c:v>137.80821260890545</c:v>
                </c:pt>
                <c:pt idx="227">
                  <c:v>138.48833921913527</c:v>
                </c:pt>
                <c:pt idx="228">
                  <c:v>139.16885373181975</c:v>
                </c:pt>
                <c:pt idx="229">
                  <c:v>139.84975227826698</c:v>
                </c:pt>
                <c:pt idx="230">
                  <c:v>140.53103104131301</c:v>
                </c:pt>
                <c:pt idx="231">
                  <c:v>141.21268625417457</c:v>
                </c:pt>
                <c:pt idx="232">
                  <c:v>141.89471419930197</c:v>
                </c:pt>
                <c:pt idx="233">
                  <c:v>142.57711120723258</c:v>
                </c:pt>
                <c:pt idx="234">
                  <c:v>143.2598736554435</c:v>
                </c:pt>
                <c:pt idx="235">
                  <c:v>143.94299796720483</c:v>
                </c:pt>
                <c:pt idx="236">
                  <c:v>144.62648061043257</c:v>
                </c:pt>
                <c:pt idx="237">
                  <c:v>145.31031809654178</c:v>
                </c:pt>
                <c:pt idx="238">
                  <c:v>145.99450697929964</c:v>
                </c:pt>
                <c:pt idx="239">
                  <c:v>146.67904385367859</c:v>
                </c:pt>
                <c:pt idx="240">
                  <c:v>147.36392535470898</c:v>
                </c:pt>
                <c:pt idx="241">
                  <c:v>148.04914815633259</c:v>
                </c:pt>
                <c:pt idx="242">
                  <c:v>148.73470897025558</c:v>
                </c:pt>
                <c:pt idx="243">
                  <c:v>149.42060454480128</c:v>
                </c:pt>
                <c:pt idx="244">
                  <c:v>150.1068316637635</c:v>
                </c:pt>
                <c:pt idx="245">
                  <c:v>150.79338714525963</c:v>
                </c:pt>
                <c:pt idx="246">
                  <c:v>151.48026784058351</c:v>
                </c:pt>
                <c:pt idx="247">
                  <c:v>152.1674706330584</c:v>
                </c:pt>
                <c:pt idx="248">
                  <c:v>152.85499243689034</c:v>
                </c:pt>
                <c:pt idx="249">
                  <c:v>153.5428301960211</c:v>
                </c:pt>
                <c:pt idx="250">
                  <c:v>154.23098088298104</c:v>
                </c:pt>
                <c:pt idx="251">
                  <c:v>154.91944149774238</c:v>
                </c:pt>
                <c:pt idx="252">
                  <c:v>155.60820906657219</c:v>
                </c:pt>
                <c:pt idx="253">
                  <c:v>156.29728064088545</c:v>
                </c:pt>
                <c:pt idx="254">
                  <c:v>156.98665329609798</c:v>
                </c:pt>
                <c:pt idx="255">
                  <c:v>157.67632413047971</c:v>
                </c:pt>
                <c:pt idx="256">
                  <c:v>158.36629026400757</c:v>
                </c:pt>
                <c:pt idx="257">
                  <c:v>159.05654883721874</c:v>
                </c:pt>
                <c:pt idx="258">
                  <c:v>159.7470970100633</c:v>
                </c:pt>
                <c:pt idx="259">
                  <c:v>160.43793196075774</c:v>
                </c:pt>
                <c:pt idx="260">
                  <c:v>161.12905088463776</c:v>
                </c:pt>
                <c:pt idx="261">
                  <c:v>161.82045099301149</c:v>
                </c:pt>
                <c:pt idx="262">
                  <c:v>162.51212951201214</c:v>
                </c:pt>
                <c:pt idx="263">
                  <c:v>163.20408368145175</c:v>
                </c:pt>
                <c:pt idx="264">
                  <c:v>163.89631075367359</c:v>
                </c:pt>
                <c:pt idx="265">
                  <c:v>164.58880799240546</c:v>
                </c:pt>
                <c:pt idx="266">
                  <c:v>165.28157267161285</c:v>
                </c:pt>
                <c:pt idx="267">
                  <c:v>165.97460207435194</c:v>
                </c:pt>
                <c:pt idx="268">
                  <c:v>166.66789349162241</c:v>
                </c:pt>
                <c:pt idx="269">
                  <c:v>167.36144422122089</c:v>
                </c:pt>
                <c:pt idx="270">
                  <c:v>168.05525156659377</c:v>
                </c:pt>
                <c:pt idx="271">
                  <c:v>168.7493128356902</c:v>
                </c:pt>
                <c:pt idx="272">
                  <c:v>169.44362533981536</c:v>
                </c:pt>
                <c:pt idx="273">
                  <c:v>170.13818639248336</c:v>
                </c:pt>
                <c:pt idx="274">
                  <c:v>170.83299330827029</c:v>
                </c:pt>
                <c:pt idx="275">
                  <c:v>171.52804340166745</c:v>
                </c:pt>
                <c:pt idx="276">
                  <c:v>172.22333398593403</c:v>
                </c:pt>
                <c:pt idx="277">
                  <c:v>172.91886237195067</c:v>
                </c:pt>
                <c:pt idx="278">
                  <c:v>173.61462586707202</c:v>
                </c:pt>
                <c:pt idx="279">
                  <c:v>174.31062177398022</c:v>
                </c:pt>
                <c:pt idx="280">
                  <c:v>175.00684738953757</c:v>
                </c:pt>
                <c:pt idx="281">
                  <c:v>175.7033000036399</c:v>
                </c:pt>
                <c:pt idx="282">
                  <c:v>176.39997689806941</c:v>
                </c:pt>
                <c:pt idx="283">
                  <c:v>177.09687534534791</c:v>
                </c:pt>
                <c:pt idx="284">
                  <c:v>177.79399260758962</c:v>
                </c:pt>
                <c:pt idx="285">
                  <c:v>178.49132593535441</c:v>
                </c:pt>
                <c:pt idx="286">
                  <c:v>179.18887256650098</c:v>
                </c:pt>
                <c:pt idx="287">
                  <c:v>179.88662972503954</c:v>
                </c:pt>
                <c:pt idx="288">
                  <c:v>180.58459461998521</c:v>
                </c:pt>
                <c:pt idx="289">
                  <c:v>181.28276444421081</c:v>
                </c:pt>
                <c:pt idx="290">
                  <c:v>181.98113637330019</c:v>
                </c:pt>
                <c:pt idx="291">
                  <c:v>182.67970756440101</c:v>
                </c:pt>
                <c:pt idx="292">
                  <c:v>183.37847515507798</c:v>
                </c:pt>
                <c:pt idx="293">
                  <c:v>184.0774362621658</c:v>
                </c:pt>
                <c:pt idx="294">
                  <c:v>184.77658798062237</c:v>
                </c:pt>
                <c:pt idx="295">
                  <c:v>185.47592738238166</c:v>
                </c:pt>
                <c:pt idx="296">
                  <c:v>186.17545151520687</c:v>
                </c:pt>
                <c:pt idx="297">
                  <c:v>186.87515740154339</c:v>
                </c:pt>
                <c:pt idx="298">
                  <c:v>187.5750420373719</c:v>
                </c:pt>
                <c:pt idx="299">
                  <c:v>188.27510239106161</c:v>
                </c:pt>
                <c:pt idx="300">
                  <c:v>188.97533540222307</c:v>
                </c:pt>
                <c:pt idx="301">
                  <c:v>189.67573798056131</c:v>
                </c:pt>
                <c:pt idx="302">
                  <c:v>190.3763070047288</c:v>
                </c:pt>
                <c:pt idx="303">
                  <c:v>191.0770393211786</c:v>
                </c:pt>
                <c:pt idx="304">
                  <c:v>191.77793174301752</c:v>
                </c:pt>
                <c:pt idx="305">
                  <c:v>192.478981048859</c:v>
                </c:pt>
                <c:pt idx="306">
                  <c:v>193.18018398167615</c:v>
                </c:pt>
                <c:pt idx="307">
                  <c:v>193.88153724765488</c:v>
                </c:pt>
                <c:pt idx="308">
                  <c:v>194.58303751504715</c:v>
                </c:pt>
                <c:pt idx="309">
                  <c:v>195.28468141302352</c:v>
                </c:pt>
                <c:pt idx="310">
                  <c:v>195.98646553052669</c:v>
                </c:pt>
                <c:pt idx="311">
                  <c:v>196.68838641512428</c:v>
                </c:pt>
                <c:pt idx="312">
                  <c:v>197.39044057186217</c:v>
                </c:pt>
                <c:pt idx="313">
                  <c:v>198.09262446211704</c:v>
                </c:pt>
                <c:pt idx="314">
                  <c:v>198.79493450244999</c:v>
                </c:pt>
                <c:pt idx="315">
                  <c:v>199.49736706345919</c:v>
                </c:pt>
                <c:pt idx="316">
                  <c:v>200.19991846863331</c:v>
                </c:pt>
                <c:pt idx="317">
                  <c:v>200.90258499320396</c:v>
                </c:pt>
                <c:pt idx="318">
                  <c:v>201.6053628629995</c:v>
                </c:pt>
                <c:pt idx="319">
                  <c:v>202.30824825329753</c:v>
                </c:pt>
                <c:pt idx="320">
                  <c:v>203.01123728767826</c:v>
                </c:pt>
                <c:pt idx="321">
                  <c:v>203.71432603687731</c:v>
                </c:pt>
                <c:pt idx="322">
                  <c:v>204.41751051763904</c:v>
                </c:pt>
                <c:pt idx="323">
                  <c:v>205.12078669156941</c:v>
                </c:pt>
                <c:pt idx="324">
                  <c:v>205.82415046398907</c:v>
                </c:pt>
                <c:pt idx="325">
                  <c:v>206.52759768278634</c:v>
                </c:pt>
                <c:pt idx="326">
                  <c:v>207.23112413727051</c:v>
                </c:pt>
                <c:pt idx="327">
                  <c:v>207.93472555702471</c:v>
                </c:pt>
                <c:pt idx="328">
                  <c:v>208.63839761075891</c:v>
                </c:pt>
                <c:pt idx="329">
                  <c:v>209.34213590516308</c:v>
                </c:pt>
                <c:pt idx="330">
                  <c:v>210.0459359837603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A5-4F49-9F9B-A65ADCE5B322}"/>
            </c:ext>
          </c:extLst>
        </c:ser>
        <c:ser>
          <c:idx val="1"/>
          <c:order val="1"/>
          <c:tx>
            <c:v>RRHO-1DHR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'[NASA.xlsx]C=CC(=C)C'!$I$16:$I$346</c:f>
              <c:numCache>
                <c:formatCode>General</c:formatCode>
                <c:ptCount val="331"/>
                <c:pt idx="0">
                  <c:v>15.770965476693727</c:v>
                </c:pt>
                <c:pt idx="1">
                  <c:v>15.969100392486935</c:v>
                </c:pt>
                <c:pt idx="2">
                  <c:v>16.176430098749112</c:v>
                </c:pt>
                <c:pt idx="3">
                  <c:v>16.392772725618432</c:v>
                </c:pt>
                <c:pt idx="4">
                  <c:v>16.61794946206572</c:v>
                </c:pt>
                <c:pt idx="5">
                  <c:v>16.85178452771267</c:v>
                </c:pt>
                <c:pt idx="6">
                  <c:v>17.094105144649987</c:v>
                </c:pt>
                <c:pt idx="7">
                  <c:v>17.344741509255602</c:v>
                </c:pt>
                <c:pt idx="8">
                  <c:v>17.603526764012852</c:v>
                </c:pt>
                <c:pt idx="9">
                  <c:v>17.870296969328635</c:v>
                </c:pt>
                <c:pt idx="10">
                  <c:v>18.144891075351616</c:v>
                </c:pt>
                <c:pt idx="11">
                  <c:v>18.427150893790429</c:v>
                </c:pt>
                <c:pt idx="12">
                  <c:v>18.716921069731807</c:v>
                </c:pt>
                <c:pt idx="13">
                  <c:v>19.014049053458802</c:v>
                </c:pt>
                <c:pt idx="14">
                  <c:v>19.318385072268974</c:v>
                </c:pt>
                <c:pt idx="15">
                  <c:v>19.629782102292541</c:v>
                </c:pt>
                <c:pt idx="16">
                  <c:v>19.948095840310586</c:v>
                </c:pt>
                <c:pt idx="17">
                  <c:v>20.273184675573248</c:v>
                </c:pt>
                <c:pt idx="18">
                  <c:v>20.604909661617864</c:v>
                </c:pt>
                <c:pt idx="19">
                  <c:v>20.9431344880872</c:v>
                </c:pt>
                <c:pt idx="20">
                  <c:v>21.287725452547598</c:v>
                </c:pt>
                <c:pt idx="21">
                  <c:v>21.638551432307182</c:v>
                </c:pt>
                <c:pt idx="22">
                  <c:v>21.995483856234021</c:v>
                </c:pt>
                <c:pt idx="23">
                  <c:v>22.358396676574333</c:v>
                </c:pt>
                <c:pt idx="24">
                  <c:v>22.727166340770662</c:v>
                </c:pt>
                <c:pt idx="25">
                  <c:v>23.101671763280031</c:v>
                </c:pt>
                <c:pt idx="26">
                  <c:v>23.481794297392167</c:v>
                </c:pt>
                <c:pt idx="27">
                  <c:v>23.867417707047654</c:v>
                </c:pt>
                <c:pt idx="28">
                  <c:v>24.25842813865615</c:v>
                </c:pt>
                <c:pt idx="29">
                  <c:v>24.654714092914521</c:v>
                </c:pt>
                <c:pt idx="30">
                  <c:v>25.056166396625059</c:v>
                </c:pt>
                <c:pt idx="31">
                  <c:v>25.462678174513659</c:v>
                </c:pt>
                <c:pt idx="32">
                  <c:v>25.874144821048002</c:v>
                </c:pt>
                <c:pt idx="33">
                  <c:v>26.290463972255729</c:v>
                </c:pt>
                <c:pt idx="34">
                  <c:v>26.711535477542604</c:v>
                </c:pt>
                <c:pt idx="35">
                  <c:v>27.137261371510764</c:v>
                </c:pt>
                <c:pt idx="36">
                  <c:v>27.567545845776834</c:v>
                </c:pt>
                <c:pt idx="37">
                  <c:v>28.002295220790131</c:v>
                </c:pt>
                <c:pt idx="38">
                  <c:v>28.441417917650885</c:v>
                </c:pt>
                <c:pt idx="39">
                  <c:v>28.884824429928319</c:v>
                </c:pt>
                <c:pt idx="40">
                  <c:v>29.332427295478965</c:v>
                </c:pt>
                <c:pt idx="41">
                  <c:v>29.784141068264759</c:v>
                </c:pt>
                <c:pt idx="42">
                  <c:v>30.239882290171231</c:v>
                </c:pt>
                <c:pt idx="43">
                  <c:v>30.699569462825721</c:v>
                </c:pt>
                <c:pt idx="44">
                  <c:v>31.163123019415536</c:v>
                </c:pt>
                <c:pt idx="45">
                  <c:v>31.630465296506131</c:v>
                </c:pt>
                <c:pt idx="46">
                  <c:v>32.101520505859327</c:v>
                </c:pt>
                <c:pt idx="47">
                  <c:v>32.576214706251449</c:v>
                </c:pt>
                <c:pt idx="48">
                  <c:v>33.054475775291522</c:v>
                </c:pt>
                <c:pt idx="49">
                  <c:v>33.536233381239455</c:v>
                </c:pt>
                <c:pt idx="50">
                  <c:v>34.021418954824249</c:v>
                </c:pt>
                <c:pt idx="51">
                  <c:v>34.509965661062154</c:v>
                </c:pt>
                <c:pt idx="52">
                  <c:v>35.001808371074837</c:v>
                </c:pt>
                <c:pt idx="53">
                  <c:v>35.496883633907601</c:v>
                </c:pt>
                <c:pt idx="54">
                  <c:v>35.995129648347529</c:v>
                </c:pt>
                <c:pt idx="55">
                  <c:v>36.496486234741717</c:v>
                </c:pt>
                <c:pt idx="56">
                  <c:v>37.00089480681541</c:v>
                </c:pt>
                <c:pt idx="57">
                  <c:v>37.50829834349021</c:v>
                </c:pt>
                <c:pt idx="58">
                  <c:v>38.01864136070224</c:v>
                </c:pt>
                <c:pt idx="59">
                  <c:v>38.531869883220324</c:v>
                </c:pt>
                <c:pt idx="60">
                  <c:v>39.047931416464223</c:v>
                </c:pt>
                <c:pt idx="61">
                  <c:v>39.566774918322764</c:v>
                </c:pt>
                <c:pt idx="62">
                  <c:v>40.088350770972028</c:v>
                </c:pt>
                <c:pt idx="63">
                  <c:v>40.61261075269352</c:v>
                </c:pt>
                <c:pt idx="64">
                  <c:v>41.13950800969242</c:v>
                </c:pt>
                <c:pt idx="65">
                  <c:v>41.668997027915673</c:v>
                </c:pt>
                <c:pt idx="66">
                  <c:v>42.201033604870247</c:v>
                </c:pt>
                <c:pt idx="67">
                  <c:v>42.735574821441304</c:v>
                </c:pt>
                <c:pt idx="68">
                  <c:v>43.272579013710299</c:v>
                </c:pt>
                <c:pt idx="69">
                  <c:v>43.812005744773273</c:v>
                </c:pt>
                <c:pt idx="70">
                  <c:v>44.353815776559017</c:v>
                </c:pt>
                <c:pt idx="71">
                  <c:v>44.89797104164716</c:v>
                </c:pt>
                <c:pt idx="72">
                  <c:v>45.444434615086479</c:v>
                </c:pt>
                <c:pt idx="73">
                  <c:v>45.993170686212999</c:v>
                </c:pt>
                <c:pt idx="74">
                  <c:v>46.544144530468181</c:v>
                </c:pt>
                <c:pt idx="75">
                  <c:v>47.097322481217176</c:v>
                </c:pt>
                <c:pt idx="76">
                  <c:v>47.652671901566912</c:v>
                </c:pt>
                <c:pt idx="77">
                  <c:v>48.21016115618432</c:v>
                </c:pt>
                <c:pt idx="78">
                  <c:v>48.769759583114535</c:v>
                </c:pt>
                <c:pt idx="79">
                  <c:v>49.331437465599059</c:v>
                </c:pt>
                <c:pt idx="80">
                  <c:v>49.895166003893955</c:v>
                </c:pt>
                <c:pt idx="81">
                  <c:v>50.460917287087959</c:v>
                </c:pt>
                <c:pt idx="82">
                  <c:v>51.028664264920792</c:v>
                </c:pt>
                <c:pt idx="83">
                  <c:v>51.598380719601252</c:v>
                </c:pt>
                <c:pt idx="84">
                  <c:v>52.170041237625419</c:v>
                </c:pt>
                <c:pt idx="85">
                  <c:v>52.743621181594818</c:v>
                </c:pt>
                <c:pt idx="86">
                  <c:v>53.319096662034667</c:v>
                </c:pt>
                <c:pt idx="87">
                  <c:v>53.896444509211953</c:v>
                </c:pt>
                <c:pt idx="88">
                  <c:v>54.475642244953704</c:v>
                </c:pt>
                <c:pt idx="89">
                  <c:v>55.056668054465177</c:v>
                </c:pt>
                <c:pt idx="90">
                  <c:v>55.639500758147967</c:v>
                </c:pt>
                <c:pt idx="91">
                  <c:v>56.224119783418217</c:v>
                </c:pt>
                <c:pt idx="92">
                  <c:v>56.810505136524846</c:v>
                </c:pt>
                <c:pt idx="93">
                  <c:v>57.398637374367674</c:v>
                </c:pt>
                <c:pt idx="94">
                  <c:v>57.988497576315652</c:v>
                </c:pt>
                <c:pt idx="95">
                  <c:v>58.580067316025037</c:v>
                </c:pt>
                <c:pt idx="96">
                  <c:v>59.173328633257512</c:v>
                </c:pt>
                <c:pt idx="97">
                  <c:v>59.768264005698391</c:v>
                </c:pt>
                <c:pt idx="98">
                  <c:v>60.364856320774948</c:v>
                </c:pt>
                <c:pt idx="99">
                  <c:v>60.96308884747436</c:v>
                </c:pt>
                <c:pt idx="100">
                  <c:v>61.562945208162091</c:v>
                </c:pt>
                <c:pt idx="101">
                  <c:v>62.164409350399936</c:v>
                </c:pt>
                <c:pt idx="102">
                  <c:v>62.767465518764283</c:v>
                </c:pt>
                <c:pt idx="103">
                  <c:v>63.372098226664235</c:v>
                </c:pt>
                <c:pt idx="104">
                  <c:v>63.978292228159923</c:v>
                </c:pt>
                <c:pt idx="105">
                  <c:v>64.586032489780521</c:v>
                </c:pt>
                <c:pt idx="106">
                  <c:v>65.195304162342481</c:v>
                </c:pt>
                <c:pt idx="107">
                  <c:v>65.806092552767808</c:v>
                </c:pt>
                <c:pt idx="108">
                  <c:v>66.418383095902144</c:v>
                </c:pt>
                <c:pt idx="109">
                  <c:v>67.032161326332968</c:v>
                </c:pt>
                <c:pt idx="110">
                  <c:v>67.6474128502078</c:v>
                </c:pt>
                <c:pt idx="111">
                  <c:v>68.264123317052395</c:v>
                </c:pt>
                <c:pt idx="112">
                  <c:v>68.882278391588841</c:v>
                </c:pt>
                <c:pt idx="113">
                  <c:v>69.501863725553889</c:v>
                </c:pt>
                <c:pt idx="114">
                  <c:v>70.122864929517007</c:v>
                </c:pt>
                <c:pt idx="115">
                  <c:v>70.745267544698592</c:v>
                </c:pt>
                <c:pt idx="116">
                  <c:v>71.369057014788211</c:v>
                </c:pt>
                <c:pt idx="117">
                  <c:v>71.994218657762701</c:v>
                </c:pt>
                <c:pt idx="118">
                  <c:v>72.62073763770438</c:v>
                </c:pt>
                <c:pt idx="119">
                  <c:v>73.248598936619373</c:v>
                </c:pt>
                <c:pt idx="120">
                  <c:v>73.877787326255429</c:v>
                </c:pt>
                <c:pt idx="121">
                  <c:v>74.508287339920571</c:v>
                </c:pt>
                <c:pt idx="122">
                  <c:v>75.140083244300897</c:v>
                </c:pt>
                <c:pt idx="123">
                  <c:v>75.773159011278963</c:v>
                </c:pt>
                <c:pt idx="124">
                  <c:v>76.407498289751942</c:v>
                </c:pt>
                <c:pt idx="125">
                  <c:v>77.04308437744973</c:v>
                </c:pt>
                <c:pt idx="126">
                  <c:v>77.679900192753195</c:v>
                </c:pt>
                <c:pt idx="127">
                  <c:v>78.317928246512295</c:v>
                </c:pt>
                <c:pt idx="128">
                  <c:v>78.957150613864385</c:v>
                </c:pt>
                <c:pt idx="129">
                  <c:v>79.597548906052353</c:v>
                </c:pt>
                <c:pt idx="130">
                  <c:v>80.239104242242604</c:v>
                </c:pt>
                <c:pt idx="131">
                  <c:v>80.881797221343604</c:v>
                </c:pt>
                <c:pt idx="132">
                  <c:v>81.525607893823718</c:v>
                </c:pt>
                <c:pt idx="133">
                  <c:v>82.170515733529626</c:v>
                </c:pt>
                <c:pt idx="134">
                  <c:v>82.816499609504447</c:v>
                </c:pt>
                <c:pt idx="135">
                  <c:v>83.463537757805838</c:v>
                </c:pt>
                <c:pt idx="136">
                  <c:v>84.11160775332425</c:v>
                </c:pt>
                <c:pt idx="137">
                  <c:v>84.760686481601056</c:v>
                </c:pt>
                <c:pt idx="138">
                  <c:v>85.410750110646859</c:v>
                </c:pt>
                <c:pt idx="139">
                  <c:v>86.061774062759611</c:v>
                </c:pt>
                <c:pt idx="140">
                  <c:v>86.713732986342649</c:v>
                </c:pt>
                <c:pt idx="141">
                  <c:v>87.366600727723139</c:v>
                </c:pt>
                <c:pt idx="142">
                  <c:v>88.020350302969987</c:v>
                </c:pt>
                <c:pt idx="143">
                  <c:v>88.674953869712269</c:v>
                </c:pt>
                <c:pt idx="144">
                  <c:v>89.33008716251291</c:v>
                </c:pt>
                <c:pt idx="145">
                  <c:v>89.98614372589725</c:v>
                </c:pt>
                <c:pt idx="146">
                  <c:v>90.643112758712022</c:v>
                </c:pt>
                <c:pt idx="147">
                  <c:v>91.3009835387587</c:v>
                </c:pt>
                <c:pt idx="148">
                  <c:v>91.959745472623382</c:v>
                </c:pt>
                <c:pt idx="149">
                  <c:v>92.619388094666448</c:v>
                </c:pt>
                <c:pt idx="150">
                  <c:v>93.279901066012414</c:v>
                </c:pt>
                <c:pt idx="151">
                  <c:v>93.941274173539369</c:v>
                </c:pt>
                <c:pt idx="152">
                  <c:v>94.603497328868812</c:v>
                </c:pt>
                <c:pt idx="153">
                  <c:v>95.266560567355214</c:v>
                </c:pt>
                <c:pt idx="154">
                  <c:v>95.930454047075841</c:v>
                </c:pt>
                <c:pt idx="155">
                  <c:v>96.595168047820152</c:v>
                </c:pt>
                <c:pt idx="156">
                  <c:v>97.260692970079873</c:v>
                </c:pt>
                <c:pt idx="157">
                  <c:v>97.927019334038306</c:v>
                </c:pt>
                <c:pt idx="158">
                  <c:v>98.594137778560153</c:v>
                </c:pt>
                <c:pt idx="159">
                  <c:v>99.262039060181266</c:v>
                </c:pt>
                <c:pt idx="160">
                  <c:v>99.930714052098125</c:v>
                </c:pt>
                <c:pt idx="161">
                  <c:v>100.60015374315768</c:v>
                </c:pt>
                <c:pt idx="162">
                  <c:v>101.27034923684697</c:v>
                </c:pt>
                <c:pt idx="163">
                  <c:v>101.94129175028273</c:v>
                </c:pt>
                <c:pt idx="164">
                  <c:v>102.61297261320118</c:v>
                </c:pt>
                <c:pt idx="165">
                  <c:v>103.28538326694773</c:v>
                </c:pt>
                <c:pt idx="166">
                  <c:v>103.95851526346634</c:v>
                </c:pt>
                <c:pt idx="167">
                  <c:v>104.63236026428963</c:v>
                </c:pt>
                <c:pt idx="168">
                  <c:v>105.3069100395282</c:v>
                </c:pt>
                <c:pt idx="169">
                  <c:v>105.98215646686054</c:v>
                </c:pt>
                <c:pt idx="170">
                  <c:v>106.65809153052254</c:v>
                </c:pt>
                <c:pt idx="171">
                  <c:v>107.33470732029733</c:v>
                </c:pt>
                <c:pt idx="172">
                  <c:v>108.01199603050472</c:v>
                </c:pt>
                <c:pt idx="173">
                  <c:v>108.68994995899106</c:v>
                </c:pt>
                <c:pt idx="174">
                  <c:v>109.36856150611897</c:v>
                </c:pt>
                <c:pt idx="175">
                  <c:v>110.0478231737567</c:v>
                </c:pt>
                <c:pt idx="176">
                  <c:v>110.72772756426814</c:v>
                </c:pt>
                <c:pt idx="177">
                  <c:v>111.40826737950236</c:v>
                </c:pt>
                <c:pt idx="178">
                  <c:v>112.08943541978326</c:v>
                </c:pt>
                <c:pt idx="179">
                  <c:v>112.77122458289921</c:v>
                </c:pt>
                <c:pt idx="180">
                  <c:v>113.45362786309293</c:v>
                </c:pt>
                <c:pt idx="181">
                  <c:v>114.13663835005077</c:v>
                </c:pt>
                <c:pt idx="182">
                  <c:v>114.82024922789287</c:v>
                </c:pt>
                <c:pt idx="183">
                  <c:v>115.50445377416244</c:v>
                </c:pt>
                <c:pt idx="184">
                  <c:v>116.18924535881567</c:v>
                </c:pt>
                <c:pt idx="185">
                  <c:v>116.87461744321122</c:v>
                </c:pt>
                <c:pt idx="186">
                  <c:v>117.56056357910002</c:v>
                </c:pt>
                <c:pt idx="187">
                  <c:v>118.24707740761498</c:v>
                </c:pt>
                <c:pt idx="188">
                  <c:v>118.93415265826052</c:v>
                </c:pt>
                <c:pt idx="189">
                  <c:v>119.62178314790231</c:v>
                </c:pt>
                <c:pt idx="190">
                  <c:v>120.30996277975692</c:v>
                </c:pt>
                <c:pt idx="191">
                  <c:v>120.99868554238176</c:v>
                </c:pt>
                <c:pt idx="192">
                  <c:v>121.68794550866416</c:v>
                </c:pt>
                <c:pt idx="193">
                  <c:v>122.37773683481166</c:v>
                </c:pt>
                <c:pt idx="194">
                  <c:v>123.06805375934124</c:v>
                </c:pt>
                <c:pt idx="195">
                  <c:v>123.75889060206936</c:v>
                </c:pt>
                <c:pt idx="196">
                  <c:v>124.45024176310127</c:v>
                </c:pt>
                <c:pt idx="197">
                  <c:v>125.14210172182102</c:v>
                </c:pt>
                <c:pt idx="198">
                  <c:v>125.83446503588087</c:v>
                </c:pt>
                <c:pt idx="199">
                  <c:v>126.5273263401911</c:v>
                </c:pt>
                <c:pt idx="200">
                  <c:v>127.2206803459096</c:v>
                </c:pt>
                <c:pt idx="201">
                  <c:v>127.91452183943166</c:v>
                </c:pt>
                <c:pt idx="202">
                  <c:v>128.60884568137962</c:v>
                </c:pt>
                <c:pt idx="203">
                  <c:v>129.30364680559231</c:v>
                </c:pt>
                <c:pt idx="204">
                  <c:v>129.99892021811516</c:v>
                </c:pt>
                <c:pt idx="205">
                  <c:v>130.69466099618938</c:v>
                </c:pt>
                <c:pt idx="206">
                  <c:v>131.39086428724212</c:v>
                </c:pt>
                <c:pt idx="207">
                  <c:v>132.08752530787564</c:v>
                </c:pt>
                <c:pt idx="208">
                  <c:v>132.78463934285747</c:v>
                </c:pt>
                <c:pt idx="209">
                  <c:v>133.48220174410977</c:v>
                </c:pt>
                <c:pt idx="210">
                  <c:v>134.18020792969912</c:v>
                </c:pt>
                <c:pt idx="211">
                  <c:v>134.87865338282606</c:v>
                </c:pt>
                <c:pt idx="212">
                  <c:v>135.57753365081501</c:v>
                </c:pt>
                <c:pt idx="213">
                  <c:v>136.27684434410367</c:v>
                </c:pt>
                <c:pt idx="214">
                  <c:v>136.97658113523283</c:v>
                </c:pt>
                <c:pt idx="215">
                  <c:v>137.67673975783629</c:v>
                </c:pt>
                <c:pt idx="216">
                  <c:v>138.37731600562989</c:v>
                </c:pt>
                <c:pt idx="217">
                  <c:v>139.07830573140191</c:v>
                </c:pt>
                <c:pt idx="218">
                  <c:v>139.77970484600209</c:v>
                </c:pt>
                <c:pt idx="219">
                  <c:v>140.48150931733193</c:v>
                </c:pt>
                <c:pt idx="220">
                  <c:v>141.18371516933374</c:v>
                </c:pt>
                <c:pt idx="221">
                  <c:v>141.88631848098098</c:v>
                </c:pt>
                <c:pt idx="222">
                  <c:v>142.58931538526727</c:v>
                </c:pt>
                <c:pt idx="223">
                  <c:v>143.29270206819655</c:v>
                </c:pt>
                <c:pt idx="224">
                  <c:v>143.99647476777244</c:v>
                </c:pt>
                <c:pt idx="225">
                  <c:v>144.70062977298815</c:v>
                </c:pt>
                <c:pt idx="226">
                  <c:v>145.40516342281603</c:v>
                </c:pt>
                <c:pt idx="227">
                  <c:v>146.11007210519722</c:v>
                </c:pt>
                <c:pt idx="228">
                  <c:v>146.81535225603145</c:v>
                </c:pt>
                <c:pt idx="229">
                  <c:v>147.52100035816648</c:v>
                </c:pt>
                <c:pt idx="230">
                  <c:v>148.22701294038808</c:v>
                </c:pt>
                <c:pt idx="231">
                  <c:v>148.93338657640948</c:v>
                </c:pt>
                <c:pt idx="232">
                  <c:v>149.64011788386105</c:v>
                </c:pt>
                <c:pt idx="233">
                  <c:v>150.34720352328017</c:v>
                </c:pt>
                <c:pt idx="234">
                  <c:v>151.05464019710064</c:v>
                </c:pt>
                <c:pt idx="235">
                  <c:v>151.76242464864254</c:v>
                </c:pt>
                <c:pt idx="236">
                  <c:v>152.47055366110177</c:v>
                </c:pt>
                <c:pt idx="237">
                  <c:v>153.17902405653996</c:v>
                </c:pt>
                <c:pt idx="238">
                  <c:v>153.88783269487365</c:v>
                </c:pt>
                <c:pt idx="239">
                  <c:v>154.59697647286472</c:v>
                </c:pt>
                <c:pt idx="240">
                  <c:v>155.30645232310928</c:v>
                </c:pt>
                <c:pt idx="241">
                  <c:v>156.01625721302787</c:v>
                </c:pt>
                <c:pt idx="242">
                  <c:v>156.7263881438549</c:v>
                </c:pt>
                <c:pt idx="243">
                  <c:v>157.4368421496284</c:v>
                </c:pt>
                <c:pt idx="244">
                  <c:v>158.14761629617965</c:v>
                </c:pt>
                <c:pt idx="245">
                  <c:v>158.85870768012296</c:v>
                </c:pt>
                <c:pt idx="246">
                  <c:v>159.57011342784517</c:v>
                </c:pt>
                <c:pt idx="247">
                  <c:v>160.28183069449545</c:v>
                </c:pt>
                <c:pt idx="248">
                  <c:v>160.99385666297491</c:v>
                </c:pt>
                <c:pt idx="249">
                  <c:v>161.70618854292633</c:v>
                </c:pt>
                <c:pt idx="250">
                  <c:v>162.41882356972374</c:v>
                </c:pt>
                <c:pt idx="251">
                  <c:v>163.13175900346229</c:v>
                </c:pt>
                <c:pt idx="252">
                  <c:v>163.84499212794773</c:v>
                </c:pt>
                <c:pt idx="253">
                  <c:v>164.55852024968604</c:v>
                </c:pt>
                <c:pt idx="254">
                  <c:v>165.27234069687336</c:v>
                </c:pt>
                <c:pt idx="255">
                  <c:v>165.98645081838538</c:v>
                </c:pt>
                <c:pt idx="256">
                  <c:v>166.70084798276713</c:v>
                </c:pt>
                <c:pt idx="257">
                  <c:v>167.41552957722288</c:v>
                </c:pt>
                <c:pt idx="258">
                  <c:v>168.13049300660538</c:v>
                </c:pt>
                <c:pt idx="259">
                  <c:v>168.84573569240584</c:v>
                </c:pt>
                <c:pt idx="260">
                  <c:v>169.56125507174346</c:v>
                </c:pt>
                <c:pt idx="261">
                  <c:v>170.27704859635523</c:v>
                </c:pt>
                <c:pt idx="262">
                  <c:v>170.9931137315854</c:v>
                </c:pt>
                <c:pt idx="263">
                  <c:v>171.70944795537548</c:v>
                </c:pt>
                <c:pt idx="264">
                  <c:v>172.4260487572536</c:v>
                </c:pt>
                <c:pt idx="265">
                  <c:v>173.14291363732426</c:v>
                </c:pt>
                <c:pt idx="266">
                  <c:v>173.86004010525809</c:v>
                </c:pt>
                <c:pt idx="267">
                  <c:v>174.57742567928148</c:v>
                </c:pt>
                <c:pt idx="268">
                  <c:v>175.29506788516619</c:v>
                </c:pt>
                <c:pt idx="269">
                  <c:v>176.0129642552192</c:v>
                </c:pt>
                <c:pt idx="270">
                  <c:v>176.73111232727229</c:v>
                </c:pt>
                <c:pt idx="271">
                  <c:v>177.44950964367146</c:v>
                </c:pt>
                <c:pt idx="272">
                  <c:v>178.16815375026704</c:v>
                </c:pt>
                <c:pt idx="273">
                  <c:v>178.88704219540301</c:v>
                </c:pt>
                <c:pt idx="274">
                  <c:v>179.60617252890688</c:v>
                </c:pt>
                <c:pt idx="275">
                  <c:v>180.32554230107939</c:v>
                </c:pt>
                <c:pt idx="276">
                  <c:v>181.04514906168401</c:v>
                </c:pt>
                <c:pt idx="277">
                  <c:v>181.76499035893664</c:v>
                </c:pt>
                <c:pt idx="278">
                  <c:v>182.4850637384954</c:v>
                </c:pt>
                <c:pt idx="279">
                  <c:v>183.20536674245022</c:v>
                </c:pt>
                <c:pt idx="280">
                  <c:v>183.92589690831261</c:v>
                </c:pt>
                <c:pt idx="281">
                  <c:v>184.64665176800509</c:v>
                </c:pt>
                <c:pt idx="282">
                  <c:v>185.3676288468512</c:v>
                </c:pt>
                <c:pt idx="283">
                  <c:v>186.08882566256506</c:v>
                </c:pt>
                <c:pt idx="284">
                  <c:v>186.81023972424074</c:v>
                </c:pt>
                <c:pt idx="285">
                  <c:v>187.53186853134233</c:v>
                </c:pt>
                <c:pt idx="286">
                  <c:v>188.25370957269342</c:v>
                </c:pt>
                <c:pt idx="287">
                  <c:v>188.97576032546698</c:v>
                </c:pt>
                <c:pt idx="288">
                  <c:v>189.69801825417457</c:v>
                </c:pt>
                <c:pt idx="289">
                  <c:v>190.42048080965651</c:v>
                </c:pt>
                <c:pt idx="290">
                  <c:v>191.14314542807136</c:v>
                </c:pt>
                <c:pt idx="291">
                  <c:v>191.86600952988553</c:v>
                </c:pt>
                <c:pt idx="292">
                  <c:v>192.589070518863</c:v>
                </c:pt>
                <c:pt idx="293">
                  <c:v>193.31232578105511</c:v>
                </c:pt>
                <c:pt idx="294">
                  <c:v>194.03577268378993</c:v>
                </c:pt>
                <c:pt idx="295">
                  <c:v>194.75940857466239</c:v>
                </c:pt>
                <c:pt idx="296">
                  <c:v>195.48323078052346</c:v>
                </c:pt>
                <c:pt idx="297">
                  <c:v>196.20723660647027</c:v>
                </c:pt>
                <c:pt idx="298">
                  <c:v>196.93142333483533</c:v>
                </c:pt>
                <c:pt idx="299">
                  <c:v>197.6557882241766</c:v>
                </c:pt>
                <c:pt idx="300">
                  <c:v>198.38032850826698</c:v>
                </c:pt>
                <c:pt idx="301">
                  <c:v>199.10504139508402</c:v>
                </c:pt>
                <c:pt idx="302">
                  <c:v>199.82992406579956</c:v>
                </c:pt>
                <c:pt idx="303">
                  <c:v>200.55497367376947</c:v>
                </c:pt>
                <c:pt idx="304">
                  <c:v>201.2801873435231</c:v>
                </c:pt>
                <c:pt idx="305">
                  <c:v>202.00556216975338</c:v>
                </c:pt>
                <c:pt idx="306">
                  <c:v>202.73109521630616</c:v>
                </c:pt>
                <c:pt idx="307">
                  <c:v>203.45678351516986</c:v>
                </c:pt>
                <c:pt idx="308">
                  <c:v>204.18262406546552</c:v>
                </c:pt>
                <c:pt idx="309">
                  <c:v>204.9086138324358</c:v>
                </c:pt>
                <c:pt idx="310">
                  <c:v>205.63474974643532</c:v>
                </c:pt>
                <c:pt idx="311">
                  <c:v>206.36102870192013</c:v>
                </c:pt>
                <c:pt idx="312">
                  <c:v>207.0874475564371</c:v>
                </c:pt>
                <c:pt idx="313">
                  <c:v>207.81400312961401</c:v>
                </c:pt>
                <c:pt idx="314">
                  <c:v>208.54069220214893</c:v>
                </c:pt>
                <c:pt idx="315">
                  <c:v>209.26751151479999</c:v>
                </c:pt>
                <c:pt idx="316">
                  <c:v>209.99445776737522</c:v>
                </c:pt>
                <c:pt idx="317">
                  <c:v>210.72152761772162</c:v>
                </c:pt>
                <c:pt idx="318">
                  <c:v>211.44871768071593</c:v>
                </c:pt>
                <c:pt idx="319">
                  <c:v>212.17602452725296</c:v>
                </c:pt>
                <c:pt idx="320">
                  <c:v>212.90344468323647</c:v>
                </c:pt>
                <c:pt idx="321">
                  <c:v>213.63097462856817</c:v>
                </c:pt>
                <c:pt idx="322">
                  <c:v>214.3586107961373</c:v>
                </c:pt>
                <c:pt idx="323">
                  <c:v>215.08634957081091</c:v>
                </c:pt>
                <c:pt idx="324">
                  <c:v>215.81418728842291</c:v>
                </c:pt>
                <c:pt idx="325">
                  <c:v>216.54212023476416</c:v>
                </c:pt>
                <c:pt idx="326">
                  <c:v>217.27014464457187</c:v>
                </c:pt>
                <c:pt idx="327">
                  <c:v>217.99825670051951</c:v>
                </c:pt>
                <c:pt idx="328">
                  <c:v>218.72645253220628</c:v>
                </c:pt>
                <c:pt idx="329">
                  <c:v>219.45472821514676</c:v>
                </c:pt>
                <c:pt idx="330">
                  <c:v>220.18307976976089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6A5-4F49-9F9B-A65ADCE5B322}"/>
            </c:ext>
          </c:extLst>
        </c:ser>
        <c:ser>
          <c:idx val="2"/>
          <c:order val="2"/>
          <c:tx>
            <c:v>RMG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'[NASA.xlsx]C=CC(=C)C'!$M$16:$M$346</c:f>
              <c:numCache>
                <c:formatCode>General</c:formatCode>
                <c:ptCount val="331"/>
                <c:pt idx="0">
                  <c:v>15.837001390974327</c:v>
                </c:pt>
                <c:pt idx="1">
                  <c:v>16.024069515607117</c:v>
                </c:pt>
                <c:pt idx="2">
                  <c:v>16.218227572293348</c:v>
                </c:pt>
                <c:pt idx="3">
                  <c:v>16.419429739577868</c:v>
                </c:pt>
                <c:pt idx="4">
                  <c:v>16.627627688879581</c:v>
                </c:pt>
                <c:pt idx="5">
                  <c:v>16.842770662924256</c:v>
                </c:pt>
                <c:pt idx="6">
                  <c:v>17.064805554177269</c:v>
                </c:pt>
                <c:pt idx="7">
                  <c:v>17.293676983276402</c:v>
                </c:pt>
                <c:pt idx="8">
                  <c:v>17.529327377464611</c:v>
                </c:pt>
                <c:pt idx="9">
                  <c:v>17.771697049022794</c:v>
                </c:pt>
                <c:pt idx="10">
                  <c:v>18.020724273702566</c:v>
                </c:pt>
                <c:pt idx="11">
                  <c:v>18.276345369159049</c:v>
                </c:pt>
                <c:pt idx="12">
                  <c:v>18.538494773383633</c:v>
                </c:pt>
                <c:pt idx="13">
                  <c:v>18.807105123136736</c:v>
                </c:pt>
                <c:pt idx="14">
                  <c:v>19.08210733238063</c:v>
                </c:pt>
                <c:pt idx="15">
                  <c:v>19.363430670712159</c:v>
                </c:pt>
                <c:pt idx="16">
                  <c:v>19.651002841795531</c:v>
                </c:pt>
                <c:pt idx="17">
                  <c:v>19.94475006179513</c:v>
                </c:pt>
                <c:pt idx="18">
                  <c:v>20.244597137808228</c:v>
                </c:pt>
                <c:pt idx="19">
                  <c:v>20.550467546297806</c:v>
                </c:pt>
                <c:pt idx="20">
                  <c:v>20.862283511525309</c:v>
                </c:pt>
                <c:pt idx="21">
                  <c:v>21.179966083983437</c:v>
                </c:pt>
                <c:pt idx="22">
                  <c:v>21.503435218828898</c:v>
                </c:pt>
                <c:pt idx="23">
                  <c:v>21.832609854315191</c:v>
                </c:pt>
                <c:pt idx="24">
                  <c:v>22.167407990225399</c:v>
                </c:pt>
                <c:pt idx="25">
                  <c:v>22.507746766304937</c:v>
                </c:pt>
                <c:pt idx="26">
                  <c:v>22.853542540694338</c:v>
                </c:pt>
                <c:pt idx="27">
                  <c:v>23.204710968362029</c:v>
                </c:pt>
                <c:pt idx="28">
                  <c:v>23.561167079537107</c:v>
                </c:pt>
                <c:pt idx="29">
                  <c:v>23.922825358142113</c:v>
                </c:pt>
                <c:pt idx="30">
                  <c:v>24.289599820225799</c:v>
                </c:pt>
                <c:pt idx="31">
                  <c:v>24.661404092395916</c:v>
                </c:pt>
                <c:pt idx="32">
                  <c:v>25.03815149025198</c:v>
                </c:pt>
                <c:pt idx="33">
                  <c:v>25.419755096818044</c:v>
                </c:pt>
                <c:pt idx="34">
                  <c:v>25.806127840975474</c:v>
                </c:pt>
                <c:pt idx="35">
                  <c:v>26.197182575895752</c:v>
                </c:pt>
                <c:pt idx="36">
                  <c:v>26.592832157473193</c:v>
                </c:pt>
                <c:pt idx="37">
                  <c:v>26.992989522757767</c:v>
                </c:pt>
                <c:pt idx="38">
                  <c:v>27.39756776838788</c:v>
                </c:pt>
                <c:pt idx="39">
                  <c:v>27.806480229023087</c:v>
                </c:pt>
                <c:pt idx="40">
                  <c:v>28.219640555776937</c:v>
                </c:pt>
                <c:pt idx="41">
                  <c:v>28.636962794649719</c:v>
                </c:pt>
                <c:pt idx="42">
                  <c:v>29.058361464961223</c:v>
                </c:pt>
                <c:pt idx="43">
                  <c:v>29.483751637783538</c:v>
                </c:pt>
                <c:pt idx="44">
                  <c:v>29.913049014373826</c:v>
                </c:pt>
                <c:pt idx="45">
                  <c:v>30.34617000460705</c:v>
                </c:pt>
                <c:pt idx="46">
                  <c:v>30.783031805408843</c:v>
                </c:pt>
                <c:pt idx="47">
                  <c:v>31.223552479188186</c:v>
                </c:pt>
                <c:pt idx="48">
                  <c:v>31.667651032270236</c:v>
                </c:pt>
                <c:pt idx="49">
                  <c:v>32.115247493329086</c:v>
                </c:pt>
                <c:pt idx="50">
                  <c:v>32.566262991820551</c:v>
                </c:pt>
                <c:pt idx="51">
                  <c:v>33.020619836414916</c:v>
                </c:pt>
                <c:pt idx="52">
                  <c:v>33.478241593429743</c:v>
                </c:pt>
                <c:pt idx="53">
                  <c:v>33.939053165262649</c:v>
                </c:pt>
                <c:pt idx="54">
                  <c:v>34.402980868824017</c:v>
                </c:pt>
                <c:pt idx="55">
                  <c:v>34.869952513969857</c:v>
                </c:pt>
                <c:pt idx="56">
                  <c:v>35.339897481934528</c:v>
                </c:pt>
                <c:pt idx="57">
                  <c:v>35.812746803763503</c:v>
                </c:pt>
                <c:pt idx="58">
                  <c:v>36.288433238746222</c:v>
                </c:pt>
                <c:pt idx="59">
                  <c:v>36.766891352848745</c:v>
                </c:pt>
                <c:pt idx="60">
                  <c:v>37.248057597146648</c:v>
                </c:pt>
                <c:pt idx="61">
                  <c:v>37.731870386257718</c:v>
                </c:pt>
                <c:pt idx="62">
                  <c:v>38.218270176774745</c:v>
                </c:pt>
                <c:pt idx="63">
                  <c:v>38.707199545698309</c:v>
                </c:pt>
                <c:pt idx="64">
                  <c:v>39.198603268869569</c:v>
                </c:pt>
                <c:pt idx="65">
                  <c:v>39.69242839940302</c:v>
                </c:pt>
                <c:pt idx="66">
                  <c:v>40.188624346119219</c:v>
                </c:pt>
                <c:pt idx="67">
                  <c:v>40.68714295197767</c:v>
                </c:pt>
                <c:pt idx="68">
                  <c:v>41.187938572509488</c:v>
                </c:pt>
                <c:pt idx="69">
                  <c:v>41.690968154250243</c:v>
                </c:pt>
                <c:pt idx="70">
                  <c:v>42.196191313172733</c:v>
                </c:pt>
                <c:pt idx="71">
                  <c:v>42.703570413119692</c:v>
                </c:pt>
                <c:pt idx="72">
                  <c:v>43.213003594343185</c:v>
                </c:pt>
                <c:pt idx="73">
                  <c:v>43.724634006170696</c:v>
                </c:pt>
                <c:pt idx="74">
                  <c:v>44.238302365121982</c:v>
                </c:pt>
                <c:pt idx="75">
                  <c:v>44.753992930163299</c:v>
                </c:pt>
                <c:pt idx="76">
                  <c:v>45.271690070218661</c:v>
                </c:pt>
                <c:pt idx="77">
                  <c:v>45.791378263743617</c:v>
                </c:pt>
                <c:pt idx="78">
                  <c:v>46.313042098299036</c:v>
                </c:pt>
                <c:pt idx="79">
                  <c:v>46.836666270124866</c:v>
                </c:pt>
                <c:pt idx="80">
                  <c:v>47.362235583713833</c:v>
                </c:pt>
                <c:pt idx="81">
                  <c:v>47.88973495138525</c:v>
                </c:pt>
                <c:pt idx="82">
                  <c:v>48.419149392858749</c:v>
                </c:pt>
                <c:pt idx="83">
                  <c:v>48.950464034828066</c:v>
                </c:pt>
                <c:pt idx="84">
                  <c:v>49.483664110534782</c:v>
                </c:pt>
                <c:pt idx="85">
                  <c:v>50.018734959342027</c:v>
                </c:pt>
                <c:pt idx="86">
                  <c:v>50.55566202630834</c:v>
                </c:pt>
                <c:pt idx="87">
                  <c:v>51.094430861761353</c:v>
                </c:pt>
                <c:pt idx="88">
                  <c:v>51.635027120871563</c:v>
                </c:pt>
                <c:pt idx="89">
                  <c:v>52.177436563226088</c:v>
                </c:pt>
                <c:pt idx="90">
                  <c:v>52.721645052402422</c:v>
                </c:pt>
                <c:pt idx="91">
                  <c:v>53.267638555542213</c:v>
                </c:pt>
                <c:pt idx="92">
                  <c:v>53.815403142925</c:v>
                </c:pt>
                <c:pt idx="93">
                  <c:v>54.364924987541954</c:v>
                </c:pt>
                <c:pt idx="94">
                  <c:v>54.916190364669646</c:v>
                </c:pt>
                <c:pt idx="95">
                  <c:v>55.469185651443873</c:v>
                </c:pt>
                <c:pt idx="96">
                  <c:v>56.023897326433264</c:v>
                </c:pt>
                <c:pt idx="97">
                  <c:v>56.580311969213199</c:v>
                </c:pt>
                <c:pt idx="98">
                  <c:v>57.138416259939454</c:v>
                </c:pt>
                <c:pt idx="99">
                  <c:v>57.698196978921999</c:v>
                </c:pt>
                <c:pt idx="100">
                  <c:v>58.259641006198713</c:v>
                </c:pt>
                <c:pt idx="101">
                  <c:v>58.822735321109263</c:v>
                </c:pt>
                <c:pt idx="102">
                  <c:v>59.387467001868728</c:v>
                </c:pt>
                <c:pt idx="103">
                  <c:v>59.953823225141356</c:v>
                </c:pt>
                <c:pt idx="104">
                  <c:v>60.521791265614468</c:v>
                </c:pt>
                <c:pt idx="105">
                  <c:v>61.091358495572024</c:v>
                </c:pt>
                <c:pt idx="106">
                  <c:v>61.662512384468513</c:v>
                </c:pt>
                <c:pt idx="107">
                  <c:v>62.235240498502655</c:v>
                </c:pt>
                <c:pt idx="108">
                  <c:v>62.809530500191194</c:v>
                </c:pt>
                <c:pt idx="109">
                  <c:v>63.385370147942545</c:v>
                </c:pt>
                <c:pt idx="110">
                  <c:v>63.962747295630749</c:v>
                </c:pt>
                <c:pt idx="111">
                  <c:v>64.541649892169062</c:v>
                </c:pt>
                <c:pt idx="112">
                  <c:v>65.122065981083722</c:v>
                </c:pt>
                <c:pt idx="113">
                  <c:v>65.703983700087846</c:v>
                </c:pt>
                <c:pt idx="114">
                  <c:v>66.287391280654973</c:v>
                </c:pt>
                <c:pt idx="115">
                  <c:v>66.872277047593002</c:v>
                </c:pt>
                <c:pt idx="116">
                  <c:v>67.458629418617917</c:v>
                </c:pt>
                <c:pt idx="117">
                  <c:v>68.046436903927443</c:v>
                </c:pt>
                <c:pt idx="118">
                  <c:v>68.635688105774889</c:v>
                </c:pt>
                <c:pt idx="119">
                  <c:v>69.226371718042898</c:v>
                </c:pt>
                <c:pt idx="120">
                  <c:v>69.818476525817175</c:v>
                </c:pt>
                <c:pt idx="121">
                  <c:v>70.411991404960247</c:v>
                </c:pt>
                <c:pt idx="122">
                  <c:v>71.006905321685309</c:v>
                </c:pt>
                <c:pt idx="123">
                  <c:v>71.603207332129756</c:v>
                </c:pt>
                <c:pt idx="124">
                  <c:v>72.200886581929211</c:v>
                </c:pt>
                <c:pt idx="125">
                  <c:v>72.799932305791131</c:v>
                </c:pt>
                <c:pt idx="126">
                  <c:v>73.400333827068565</c:v>
                </c:pt>
                <c:pt idx="127">
                  <c:v>74.00208055733394</c:v>
                </c:pt>
                <c:pt idx="128">
                  <c:v>74.605161995952827</c:v>
                </c:pt>
                <c:pt idx="129">
                  <c:v>75.20956772965765</c:v>
                </c:pt>
                <c:pt idx="130">
                  <c:v>75.815287432121522</c:v>
                </c:pt>
                <c:pt idx="131">
                  <c:v>76.422310863531919</c:v>
                </c:pt>
                <c:pt idx="132">
                  <c:v>77.030627870164494</c:v>
                </c:pt>
                <c:pt idx="133">
                  <c:v>77.640228383956781</c:v>
                </c:pt>
                <c:pt idx="134">
                  <c:v>78.251102422082027</c:v>
                </c:pt>
                <c:pt idx="135">
                  <c:v>78.86324008652285</c:v>
                </c:pt>
                <c:pt idx="136">
                  <c:v>79.476631563645142</c:v>
                </c:pt>
                <c:pt idx="137">
                  <c:v>80.091267123771587</c:v>
                </c:pt>
                <c:pt idx="138">
                  <c:v>80.707137120755704</c:v>
                </c:pt>
                <c:pt idx="139">
                  <c:v>81.324231991555394</c:v>
                </c:pt>
                <c:pt idx="140">
                  <c:v>81.942542255806785</c:v>
                </c:pt>
                <c:pt idx="141">
                  <c:v>82.56205851539795</c:v>
                </c:pt>
                <c:pt idx="142">
                  <c:v>83.18277145404268</c:v>
                </c:pt>
                <c:pt idx="143">
                  <c:v>83.804671836854311</c:v>
                </c:pt>
                <c:pt idx="144">
                  <c:v>84.427750509919335</c:v>
                </c:pt>
                <c:pt idx="145">
                  <c:v>85.051998399871238</c:v>
                </c:pt>
                <c:pt idx="146">
                  <c:v>85.677406513464305</c:v>
                </c:pt>
                <c:pt idx="147">
                  <c:v>86.303965937147254</c:v>
                </c:pt>
                <c:pt idx="148">
                  <c:v>86.93166783663716</c:v>
                </c:pt>
                <c:pt idx="149">
                  <c:v>87.560503456493024</c:v>
                </c:pt>
                <c:pt idx="150">
                  <c:v>88.190464119689679</c:v>
                </c:pt>
                <c:pt idx="151">
                  <c:v>88.82154122719146</c:v>
                </c:pt>
                <c:pt idx="152">
                  <c:v>89.453726257525929</c:v>
                </c:pt>
                <c:pt idx="153">
                  <c:v>90.087010766357849</c:v>
                </c:pt>
                <c:pt idx="154">
                  <c:v>90.721386386062633</c:v>
                </c:pt>
                <c:pt idx="155">
                  <c:v>91.3568448253003</c:v>
                </c:pt>
                <c:pt idx="156">
                  <c:v>91.993377868589192</c:v>
                </c:pt>
                <c:pt idx="157">
                  <c:v>92.630977375879752</c:v>
                </c:pt>
                <c:pt idx="158">
                  <c:v>93.269635282128164</c:v>
                </c:pt>
                <c:pt idx="159">
                  <c:v>93.909343596870272</c:v>
                </c:pt>
                <c:pt idx="160">
                  <c:v>94.5500944037952</c:v>
                </c:pt>
                <c:pt idx="161">
                  <c:v>95.191879860319176</c:v>
                </c:pt>
                <c:pt idx="162">
                  <c:v>95.834692197159342</c:v>
                </c:pt>
                <c:pt idx="163">
                  <c:v>96.478523717907407</c:v>
                </c:pt>
                <c:pt idx="164">
                  <c:v>97.123366798603399</c:v>
                </c:pt>
                <c:pt idx="165">
                  <c:v>97.769213887309562</c:v>
                </c:pt>
                <c:pt idx="166">
                  <c:v>98.416057503683888</c:v>
                </c:pt>
                <c:pt idx="167">
                  <c:v>99.063890238554137</c:v>
                </c:pt>
                <c:pt idx="168">
                  <c:v>99.712704753491437</c:v>
                </c:pt>
                <c:pt idx="169">
                  <c:v>100.36249378038396</c:v>
                </c:pt>
                <c:pt idx="170">
                  <c:v>101.01325012101087</c:v>
                </c:pt>
                <c:pt idx="171">
                  <c:v>101.66496664661601</c:v>
                </c:pt>
                <c:pt idx="172">
                  <c:v>102.31763629748157</c:v>
                </c:pt>
                <c:pt idx="173">
                  <c:v>102.97125208250196</c:v>
                </c:pt>
                <c:pt idx="174">
                  <c:v>103.6258070787575</c:v>
                </c:pt>
                <c:pt idx="175">
                  <c:v>104.28129443108821</c:v>
                </c:pt>
                <c:pt idx="176">
                  <c:v>104.93770735166758</c:v>
                </c:pt>
                <c:pt idx="177">
                  <c:v>105.59503911957624</c:v>
                </c:pt>
                <c:pt idx="178">
                  <c:v>106.25328308037581</c:v>
                </c:pt>
                <c:pt idx="179">
                  <c:v>106.91243264568254</c:v>
                </c:pt>
                <c:pt idx="180">
                  <c:v>107.57248129274136</c:v>
                </c:pt>
                <c:pt idx="181">
                  <c:v>108.23342256399924</c:v>
                </c:pt>
                <c:pt idx="182">
                  <c:v>108.89525006667915</c:v>
                </c:pt>
                <c:pt idx="183">
                  <c:v>109.55795747235388</c:v>
                </c:pt>
                <c:pt idx="184">
                  <c:v>110.22153851651962</c:v>
                </c:pt>
                <c:pt idx="185">
                  <c:v>110.88598699816991</c:v>
                </c:pt>
                <c:pt idx="186">
                  <c:v>111.55129677936927</c:v>
                </c:pt>
                <c:pt idx="187">
                  <c:v>112.21746178482694</c:v>
                </c:pt>
                <c:pt idx="188">
                  <c:v>112.88447600147067</c:v>
                </c:pt>
                <c:pt idx="189">
                  <c:v>113.55233347802056</c:v>
                </c:pt>
                <c:pt idx="190">
                  <c:v>114.22102832456272</c:v>
                </c:pt>
                <c:pt idx="191">
                  <c:v>114.89055471212303</c:v>
                </c:pt>
                <c:pt idx="192">
                  <c:v>115.56090687224098</c:v>
                </c:pt>
                <c:pt idx="193">
                  <c:v>116.23207909654322</c:v>
                </c:pt>
                <c:pt idx="194">
                  <c:v>116.90406573631766</c:v>
                </c:pt>
                <c:pt idx="195">
                  <c:v>117.57686120208686</c:v>
                </c:pt>
                <c:pt idx="196">
                  <c:v>118.25045996318198</c:v>
                </c:pt>
                <c:pt idx="197">
                  <c:v>118.92485654731669</c:v>
                </c:pt>
                <c:pt idx="198">
                  <c:v>119.60004554016047</c:v>
                </c:pt>
                <c:pt idx="199">
                  <c:v>120.27602158491283</c:v>
                </c:pt>
                <c:pt idx="200">
                  <c:v>120.95277938187688</c:v>
                </c:pt>
                <c:pt idx="201">
                  <c:v>121.63031368803298</c:v>
                </c:pt>
                <c:pt idx="202">
                  <c:v>122.30861931661263</c:v>
                </c:pt>
                <c:pt idx="203">
                  <c:v>122.98769113667231</c:v>
                </c:pt>
                <c:pt idx="204">
                  <c:v>123.66752407266702</c:v>
                </c:pt>
                <c:pt idx="205">
                  <c:v>124.34811310402418</c:v>
                </c:pt>
                <c:pt idx="206">
                  <c:v>125.02945326471733</c:v>
                </c:pt>
                <c:pt idx="207">
                  <c:v>125.7115396428399</c:v>
                </c:pt>
                <c:pt idx="208">
                  <c:v>126.39436738017898</c:v>
                </c:pt>
                <c:pt idx="209">
                  <c:v>127.07793167178913</c:v>
                </c:pt>
                <c:pt idx="210">
                  <c:v>127.76222776556602</c:v>
                </c:pt>
                <c:pt idx="211">
                  <c:v>128.4472509618202</c:v>
                </c:pt>
                <c:pt idx="212">
                  <c:v>129.13299661285097</c:v>
                </c:pt>
                <c:pt idx="213">
                  <c:v>129.8194601225201</c:v>
                </c:pt>
                <c:pt idx="214">
                  <c:v>130.50663694582533</c:v>
                </c:pt>
                <c:pt idx="215">
                  <c:v>131.19452258847471</c:v>
                </c:pt>
                <c:pt idx="216">
                  <c:v>131.88311260645972</c:v>
                </c:pt>
                <c:pt idx="217">
                  <c:v>132.57240260562932</c:v>
                </c:pt>
                <c:pt idx="218">
                  <c:v>133.26238824126384</c:v>
                </c:pt>
                <c:pt idx="219">
                  <c:v>133.95306521764843</c:v>
                </c:pt>
                <c:pt idx="220">
                  <c:v>134.64442928764703</c:v>
                </c:pt>
                <c:pt idx="221">
                  <c:v>135.3364762522761</c:v>
                </c:pt>
                <c:pt idx="222">
                  <c:v>136.02920196027833</c:v>
                </c:pt>
                <c:pt idx="223">
                  <c:v>136.72260230769635</c:v>
                </c:pt>
                <c:pt idx="224">
                  <c:v>137.41667323744667</c:v>
                </c:pt>
                <c:pt idx="225">
                  <c:v>138.11141073889314</c:v>
                </c:pt>
                <c:pt idx="226">
                  <c:v>138.80681084742099</c:v>
                </c:pt>
                <c:pt idx="227">
                  <c:v>139.50286964401053</c:v>
                </c:pt>
                <c:pt idx="228">
                  <c:v>140.19958325481079</c:v>
                </c:pt>
                <c:pt idx="229">
                  <c:v>140.8969478507133</c:v>
                </c:pt>
                <c:pt idx="230">
                  <c:v>141.59495964692593</c:v>
                </c:pt>
                <c:pt idx="231">
                  <c:v>142.29361490254661</c:v>
                </c:pt>
                <c:pt idx="232">
                  <c:v>142.99290992013701</c:v>
                </c:pt>
                <c:pt idx="233">
                  <c:v>143.69284104529652</c:v>
                </c:pt>
                <c:pt idx="234">
                  <c:v>144.39340466623574</c:v>
                </c:pt>
                <c:pt idx="235">
                  <c:v>145.09459721335026</c:v>
                </c:pt>
                <c:pt idx="236">
                  <c:v>145.79641515879479</c:v>
                </c:pt>
                <c:pt idx="237">
                  <c:v>146.49885501605632</c:v>
                </c:pt>
                <c:pt idx="238">
                  <c:v>147.20191333952835</c:v>
                </c:pt>
                <c:pt idx="239">
                  <c:v>147.90558672408451</c:v>
                </c:pt>
                <c:pt idx="240">
                  <c:v>148.60987180465219</c:v>
                </c:pt>
                <c:pt idx="241">
                  <c:v>149.31476525578648</c:v>
                </c:pt>
                <c:pt idx="242">
                  <c:v>150.02026379124382</c:v>
                </c:pt>
                <c:pt idx="243">
                  <c:v>150.72636416355579</c:v>
                </c:pt>
                <c:pt idx="244">
                  <c:v>151.43306316360278</c:v>
                </c:pt>
                <c:pt idx="245">
                  <c:v>152.1403576201879</c:v>
                </c:pt>
                <c:pt idx="246">
                  <c:v>152.84824439961073</c:v>
                </c:pt>
                <c:pt idx="247">
                  <c:v>153.55672040524095</c:v>
                </c:pt>
                <c:pt idx="248">
                  <c:v>154.26578257709204</c:v>
                </c:pt>
                <c:pt idx="249">
                  <c:v>154.97542789139521</c:v>
                </c:pt>
                <c:pt idx="250">
                  <c:v>155.68565336017326</c:v>
                </c:pt>
                <c:pt idx="251">
                  <c:v>156.39645603081402</c:v>
                </c:pt>
                <c:pt idx="252">
                  <c:v>157.10783298564425</c:v>
                </c:pt>
                <c:pt idx="253">
                  <c:v>157.81978134150347</c:v>
                </c:pt>
                <c:pt idx="254">
                  <c:v>158.53229824931762</c:v>
                </c:pt>
                <c:pt idx="255">
                  <c:v>159.24538089367283</c:v>
                </c:pt>
                <c:pt idx="256">
                  <c:v>159.95902649238926</c:v>
                </c:pt>
                <c:pt idx="257">
                  <c:v>160.67323229609482</c:v>
                </c:pt>
                <c:pt idx="258">
                  <c:v>161.38799558779871</c:v>
                </c:pt>
                <c:pt idx="259">
                  <c:v>162.1033136824656</c:v>
                </c:pt>
                <c:pt idx="260">
                  <c:v>162.81918392658901</c:v>
                </c:pt>
                <c:pt idx="261">
                  <c:v>163.53560369776525</c:v>
                </c:pt>
                <c:pt idx="262">
                  <c:v>164.25257040426712</c:v>
                </c:pt>
                <c:pt idx="263">
                  <c:v>164.97008148461771</c:v>
                </c:pt>
                <c:pt idx="264">
                  <c:v>165.6881344071642</c:v>
                </c:pt>
                <c:pt idx="265">
                  <c:v>166.40672666965136</c:v>
                </c:pt>
                <c:pt idx="266">
                  <c:v>167.12585579879561</c:v>
                </c:pt>
                <c:pt idx="267">
                  <c:v>167.84551934985871</c:v>
                </c:pt>
                <c:pt idx="268">
                  <c:v>168.56571490622125</c:v>
                </c:pt>
                <c:pt idx="269">
                  <c:v>169.28644007895696</c:v>
                </c:pt>
                <c:pt idx="270">
                  <c:v>170.00769250640582</c:v>
                </c:pt>
                <c:pt idx="271">
                  <c:v>170.7294698537483</c:v>
                </c:pt>
                <c:pt idx="272">
                  <c:v>171.45176981257887</c:v>
                </c:pt>
                <c:pt idx="273">
                  <c:v>172.1745901004798</c:v>
                </c:pt>
                <c:pt idx="274">
                  <c:v>172.89792846059504</c:v>
                </c:pt>
                <c:pt idx="275">
                  <c:v>173.62178266120387</c:v>
                </c:pt>
                <c:pt idx="276">
                  <c:v>174.34615049529452</c:v>
                </c:pt>
                <c:pt idx="277">
                  <c:v>175.07102978013828</c:v>
                </c:pt>
                <c:pt idx="278">
                  <c:v>175.79641835686286</c:v>
                </c:pt>
                <c:pt idx="279">
                  <c:v>176.52231409002655</c:v>
                </c:pt>
                <c:pt idx="280">
                  <c:v>177.24871486719155</c:v>
                </c:pt>
                <c:pt idx="281">
                  <c:v>177.97561859849804</c:v>
                </c:pt>
                <c:pt idx="282">
                  <c:v>178.70302321623788</c:v>
                </c:pt>
                <c:pt idx="283">
                  <c:v>179.43092667442832</c:v>
                </c:pt>
                <c:pt idx="284">
                  <c:v>180.15932694838557</c:v>
                </c:pt>
                <c:pt idx="285">
                  <c:v>180.88822203429902</c:v>
                </c:pt>
                <c:pt idx="286">
                  <c:v>181.6176099488045</c:v>
                </c:pt>
                <c:pt idx="287">
                  <c:v>182.3474887285584</c:v>
                </c:pt>
                <c:pt idx="288">
                  <c:v>183.07785642981131</c:v>
                </c:pt>
                <c:pt idx="289">
                  <c:v>183.80871112798158</c:v>
                </c:pt>
                <c:pt idx="290">
                  <c:v>184.54005091722939</c:v>
                </c:pt>
                <c:pt idx="291">
                  <c:v>185.27187391003034</c:v>
                </c:pt>
                <c:pt idx="292">
                  <c:v>186.00417823674925</c:v>
                </c:pt>
                <c:pt idx="293">
                  <c:v>186.73696204521377</c:v>
                </c:pt>
                <c:pt idx="294">
                  <c:v>187.47022350028851</c:v>
                </c:pt>
                <c:pt idx="295">
                  <c:v>188.20396078344828</c:v>
                </c:pt>
                <c:pt idx="296">
                  <c:v>188.93817209235232</c:v>
                </c:pt>
                <c:pt idx="297">
                  <c:v>189.67285564041777</c:v>
                </c:pt>
                <c:pt idx="298">
                  <c:v>190.40800965639352</c:v>
                </c:pt>
                <c:pt idx="299">
                  <c:v>191.14363238393389</c:v>
                </c:pt>
                <c:pt idx="300">
                  <c:v>191.87972208117267</c:v>
                </c:pt>
                <c:pt idx="301">
                  <c:v>192.61627702029648</c:v>
                </c:pt>
                <c:pt idx="302">
                  <c:v>193.35329548711866</c:v>
                </c:pt>
                <c:pt idx="303">
                  <c:v>194.09077578065325</c:v>
                </c:pt>
                <c:pt idx="304">
                  <c:v>194.82871621268839</c:v>
                </c:pt>
                <c:pt idx="305">
                  <c:v>195.56711510736039</c:v>
                </c:pt>
                <c:pt idx="306">
                  <c:v>196.30597080072738</c:v>
                </c:pt>
                <c:pt idx="307">
                  <c:v>197.04528164034295</c:v>
                </c:pt>
                <c:pt idx="308">
                  <c:v>197.78504598482996</c:v>
                </c:pt>
                <c:pt idx="309">
                  <c:v>198.52526220345439</c:v>
                </c:pt>
                <c:pt idx="310">
                  <c:v>199.26592867569917</c:v>
                </c:pt>
                <c:pt idx="311">
                  <c:v>200.00704379083751</c:v>
                </c:pt>
                <c:pt idx="312">
                  <c:v>200.74860594750729</c:v>
                </c:pt>
                <c:pt idx="313">
                  <c:v>201.49061355328416</c:v>
                </c:pt>
                <c:pt idx="314">
                  <c:v>202.23306502425592</c:v>
                </c:pt>
                <c:pt idx="315">
                  <c:v>202.97595878459575</c:v>
                </c:pt>
                <c:pt idx="316">
                  <c:v>203.71929326613625</c:v>
                </c:pt>
                <c:pt idx="317">
                  <c:v>204.4630669079431</c:v>
                </c:pt>
                <c:pt idx="318">
                  <c:v>205.20727815588901</c:v>
                </c:pt>
                <c:pt idx="319">
                  <c:v>205.95192546222722</c:v>
                </c:pt>
                <c:pt idx="320">
                  <c:v>206.69700728516531</c:v>
                </c:pt>
                <c:pt idx="321">
                  <c:v>207.44252208843901</c:v>
                </c:pt>
                <c:pt idx="322">
                  <c:v>208.188468340886</c:v>
                </c:pt>
                <c:pt idx="323">
                  <c:v>208.9348445160195</c:v>
                </c:pt>
                <c:pt idx="324">
                  <c:v>209.6816490916024</c:v>
                </c:pt>
                <c:pt idx="325">
                  <c:v>210.42888054922051</c:v>
                </c:pt>
                <c:pt idx="326">
                  <c:v>211.17653737385675</c:v>
                </c:pt>
                <c:pt idx="327">
                  <c:v>211.9246180534644</c:v>
                </c:pt>
                <c:pt idx="328">
                  <c:v>212.67312107854158</c:v>
                </c:pt>
                <c:pt idx="329">
                  <c:v>213.4220449417044</c:v>
                </c:pt>
                <c:pt idx="330">
                  <c:v>214.17138813726086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6A5-4F49-9F9B-A65ADCE5B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100" b="1"/>
                  <a:t>T [K]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7896800"/>
        <c:crosses val="autoZero"/>
        <c:crossBetween val="midCat"/>
      </c:valAx>
      <c:valAx>
        <c:axId val="1307896800"/>
        <c:scaling>
          <c:orientation val="minMax"/>
          <c:max val="25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100" b="1" i="0" u="none" strike="noStrike" baseline="0">
                    <a:effectLst/>
                  </a:rPr>
                  <a:t>H</a:t>
                </a:r>
                <a:r>
                  <a:rPr lang="it-IT" sz="1100" b="1" i="0" u="none" strike="noStrike" baseline="30000">
                    <a:effectLst/>
                  </a:rPr>
                  <a:t>0</a:t>
                </a:r>
                <a:r>
                  <a:rPr lang="it-IT" sz="1100" b="1" i="0" u="none" strike="noStrike" baseline="0">
                    <a:effectLst/>
                  </a:rPr>
                  <a:t>(</a:t>
                </a:r>
                <a:r>
                  <a:rPr lang="en-GB" sz="1100" b="1" i="0" u="none" strike="noStrike" baseline="0">
                    <a:effectLst/>
                  </a:rPr>
                  <a:t>𝑇) [kcal mol</a:t>
                </a:r>
                <a:r>
                  <a:rPr lang="en-GB" sz="1100" b="1" i="0" u="none" strike="noStrike" baseline="30000">
                    <a:effectLst/>
                  </a:rPr>
                  <a:t>-1</a:t>
                </a:r>
                <a:r>
                  <a:rPr lang="en-GB" sz="11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  <c:majorUnit val="40"/>
      </c:valAx>
    </c:plotArea>
    <c:legend>
      <c:legendPos val="r"/>
      <c:layout>
        <c:manualLayout>
          <c:xMode val="edge"/>
          <c:yMode val="edge"/>
          <c:x val="0.62426607648288079"/>
          <c:y val="0.45513391093671818"/>
          <c:w val="0.32462353739937044"/>
          <c:h val="0.2314457702079744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v>ωB97X-D</c:v>
          </c:tx>
          <c:spPr>
            <a:solidFill>
              <a:schemeClr val="accent1"/>
            </a:solidFill>
          </c:spPr>
          <c:invertIfNegative val="0"/>
          <c:cat>
            <c:numRef>
              <c:f>[1]Sheet1!$A$211:$A$218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Sheet1!$G$21:$G$28</c:f>
              <c:numCache>
                <c:formatCode>General</c:formatCode>
                <c:ptCount val="8"/>
                <c:pt idx="0">
                  <c:v>1.4479125590140807</c:v>
                </c:pt>
                <c:pt idx="1">
                  <c:v>0.35083117438828759</c:v>
                </c:pt>
                <c:pt idx="2">
                  <c:v>0.58546391888440175</c:v>
                </c:pt>
                <c:pt idx="3">
                  <c:v>0.58238845925292237</c:v>
                </c:pt>
                <c:pt idx="4">
                  <c:v>0.46493710861173565</c:v>
                </c:pt>
                <c:pt idx="5">
                  <c:v>0.23376961805738095</c:v>
                </c:pt>
                <c:pt idx="6">
                  <c:v>0.33648265739832411</c:v>
                </c:pt>
                <c:pt idx="7">
                  <c:v>5.419651126820809E-2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A-4CD8-95F3-010B3A02D289}"/>
            </c:ext>
          </c:extLst>
        </c:ser>
        <c:ser>
          <c:idx val="3"/>
          <c:order val="1"/>
          <c:tx>
            <c:v>B2PLYP-D3</c:v>
          </c:tx>
          <c:invertIfNegative val="0"/>
          <c:cat>
            <c:numRef>
              <c:f>[1]Sheet1!$A$211:$A$218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Sheet1!$K$21:$K$28</c:f>
              <c:numCache>
                <c:formatCode>General</c:formatCode>
                <c:ptCount val="8"/>
                <c:pt idx="0">
                  <c:v>0.39841633833547035</c:v>
                </c:pt>
                <c:pt idx="1">
                  <c:v>0.14429760196698693</c:v>
                </c:pt>
                <c:pt idx="2">
                  <c:v>-0.3297489530785977</c:v>
                </c:pt>
                <c:pt idx="3">
                  <c:v>-0.36879435519917786</c:v>
                </c:pt>
                <c:pt idx="4">
                  <c:v>-0.16997857355956644</c:v>
                </c:pt>
                <c:pt idx="5">
                  <c:v>-0.10182661093172135</c:v>
                </c:pt>
                <c:pt idx="6">
                  <c:v>0.284811466652232</c:v>
                </c:pt>
                <c:pt idx="7">
                  <c:v>-0.15081785349649079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BA-4CD8-95F3-010B3A02D289}"/>
            </c:ext>
          </c:extLst>
        </c:ser>
        <c:ser>
          <c:idx val="1"/>
          <c:order val="2"/>
          <c:tx>
            <c:v>ωB97X-D-HL</c:v>
          </c:tx>
          <c:invertIfNegative val="0"/>
          <c:cat>
            <c:numRef>
              <c:f>[1]Sheet1!$A$211:$A$218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Sheet1!$I$21:$I$28</c:f>
              <c:numCache>
                <c:formatCode>General</c:formatCode>
                <c:ptCount val="8"/>
                <c:pt idx="0">
                  <c:v>-0.44272750484273249</c:v>
                </c:pt>
                <c:pt idx="1">
                  <c:v>-0.30129061118521211</c:v>
                </c:pt>
                <c:pt idx="2">
                  <c:v>0.25085980485830089</c:v>
                </c:pt>
                <c:pt idx="3">
                  <c:v>0.12906277996012186</c:v>
                </c:pt>
                <c:pt idx="4">
                  <c:v>0.19265530592523294</c:v>
                </c:pt>
                <c:pt idx="5">
                  <c:v>-5.0593615427017763E-2</c:v>
                </c:pt>
                <c:pt idx="6">
                  <c:v>0.21139438580362574</c:v>
                </c:pt>
                <c:pt idx="7">
                  <c:v>-0.19909561404509216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A-4CD8-95F3-010B3A02D289}"/>
            </c:ext>
          </c:extLst>
        </c:ser>
        <c:ser>
          <c:idx val="4"/>
          <c:order val="3"/>
          <c:tx>
            <c:v>B2PLYP-D3-HL</c:v>
          </c:tx>
          <c:spPr>
            <a:solidFill>
              <a:srgbClr val="00B0AC"/>
            </a:solidFill>
          </c:spPr>
          <c:invertIfNegative val="0"/>
          <c:cat>
            <c:numRef>
              <c:f>[1]Sheet1!$A$211:$A$218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Sheet1!$M$21:$M$28</c:f>
              <c:numCache>
                <c:formatCode>General</c:formatCode>
                <c:ptCount val="8"/>
                <c:pt idx="0">
                  <c:v>-8.0431782358229897E-2</c:v>
                </c:pt>
                <c:pt idx="1">
                  <c:v>-0.30412486003291178</c:v>
                </c:pt>
                <c:pt idx="2">
                  <c:v>0.18479223717059926</c:v>
                </c:pt>
                <c:pt idx="3">
                  <c:v>7.0447110476821936E-2</c:v>
                </c:pt>
                <c:pt idx="4">
                  <c:v>0.164111303117734</c:v>
                </c:pt>
                <c:pt idx="5">
                  <c:v>-4.5568320638217759E-2</c:v>
                </c:pt>
                <c:pt idx="6">
                  <c:v>0.2086604884665241</c:v>
                </c:pt>
                <c:pt idx="7">
                  <c:v>-0.20843899916668929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BA-4CD8-95F3-010B3A0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4260560"/>
        <c:axId val="530094880"/>
      </c:barChart>
      <c:catAx>
        <c:axId val="53426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b="1" dirty="0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0094880"/>
        <c:crosses val="autoZero"/>
        <c:auto val="1"/>
        <c:lblAlgn val="ctr"/>
        <c:lblOffset val="100"/>
        <c:noMultiLvlLbl val="0"/>
      </c:catAx>
      <c:valAx>
        <c:axId val="530094880"/>
        <c:scaling>
          <c:orientation val="minMax"/>
          <c:max val="1.5"/>
          <c:min val="-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b="1" i="0" u="none" strike="noStrike" baseline="0">
                    <a:effectLst/>
                  </a:rPr>
                  <a:t>δ∆H</a:t>
                </a:r>
                <a:r>
                  <a:rPr lang="en-GB" sz="2400" b="1" i="0" u="none" strike="noStrike" baseline="30000">
                    <a:effectLst/>
                  </a:rPr>
                  <a:t>0</a:t>
                </a:r>
                <a:r>
                  <a:rPr lang="en-GB" sz="2400" b="1" i="0" u="none" strike="noStrike" baseline="0">
                    <a:effectLst/>
                  </a:rPr>
                  <a:t>(0 K) [kcal mol</a:t>
                </a:r>
                <a:r>
                  <a:rPr lang="en-GB" sz="2400" b="1" i="0" u="none" strike="noStrike" baseline="30000">
                    <a:effectLst/>
                  </a:rPr>
                  <a:t>-1</a:t>
                </a:r>
                <a:r>
                  <a:rPr lang="en-GB" sz="2400" b="1" i="0" u="none" strike="noStrike" baseline="0">
                    <a:effectLst/>
                  </a:rPr>
                  <a:t>]</a:t>
                </a:r>
                <a:endParaRPr lang="it-IT" sz="2400" b="1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426056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77551631169438928"/>
          <c:y val="2.0984054841265361E-2"/>
          <c:w val="0.21069842865323615"/>
          <c:h val="0.3274675602452588"/>
        </c:manualLayout>
      </c:layout>
      <c:overlay val="1"/>
      <c:txPr>
        <a:bodyPr/>
        <a:lstStyle/>
        <a:p>
          <a:pPr>
            <a:defRPr sz="1600" b="1"/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'[NASA.xlsx]C=CC(=C)C'!$C$16:$C$346</c:f>
              <c:numCache>
                <c:formatCode>General</c:formatCode>
                <c:ptCount val="331"/>
                <c:pt idx="0">
                  <c:v>15.419360688570972</c:v>
                </c:pt>
                <c:pt idx="1">
                  <c:v>16.232928662857173</c:v>
                </c:pt>
                <c:pt idx="2">
                  <c:v>17.034029201966852</c:v>
                </c:pt>
                <c:pt idx="3">
                  <c:v>17.822827159805154</c:v>
                </c:pt>
                <c:pt idx="4">
                  <c:v>18.59948612191894</c:v>
                </c:pt>
                <c:pt idx="5">
                  <c:v>19.364168405496802</c:v>
                </c:pt>
                <c:pt idx="6">
                  <c:v>20.117035059369023</c:v>
                </c:pt>
                <c:pt idx="7">
                  <c:v>20.858245864007628</c:v>
                </c:pt>
                <c:pt idx="8">
                  <c:v>21.587959331526349</c:v>
                </c:pt>
                <c:pt idx="9">
                  <c:v>22.306332705680642</c:v>
                </c:pt>
                <c:pt idx="10">
                  <c:v>23.01352196186766</c:v>
                </c:pt>
                <c:pt idx="11">
                  <c:v>23.709681807126309</c:v>
                </c:pt>
                <c:pt idx="12">
                  <c:v>24.394965680137179</c:v>
                </c:pt>
                <c:pt idx="13">
                  <c:v>25.069525751222599</c:v>
                </c:pt>
                <c:pt idx="14">
                  <c:v>25.73351292234662</c:v>
                </c:pt>
                <c:pt idx="15">
                  <c:v>26.387076827114981</c:v>
                </c:pt>
                <c:pt idx="16">
                  <c:v>27.03036583077516</c:v>
                </c:pt>
                <c:pt idx="17">
                  <c:v>27.663527030216354</c:v>
                </c:pt>
                <c:pt idx="18">
                  <c:v>28.286706253969474</c:v>
                </c:pt>
                <c:pt idx="19">
                  <c:v>28.900048062207162</c:v>
                </c:pt>
                <c:pt idx="20">
                  <c:v>29.503695746743738</c:v>
                </c:pt>
                <c:pt idx="21">
                  <c:v>30.097791331035285</c:v>
                </c:pt>
                <c:pt idx="22">
                  <c:v>30.68247557017957</c:v>
                </c:pt>
                <c:pt idx="23">
                  <c:v>31.257887950916103</c:v>
                </c:pt>
                <c:pt idx="24">
                  <c:v>31.8241666916261</c:v>
                </c:pt>
                <c:pt idx="25">
                  <c:v>32.381448742332502</c:v>
                </c:pt>
                <c:pt idx="26">
                  <c:v>32.929869784699939</c:v>
                </c:pt>
                <c:pt idx="27">
                  <c:v>33.469564232034813</c:v>
                </c:pt>
                <c:pt idx="28">
                  <c:v>34.000665229285183</c:v>
                </c:pt>
                <c:pt idx="29">
                  <c:v>34.523304653040867</c:v>
                </c:pt>
                <c:pt idx="30">
                  <c:v>35.037613111533389</c:v>
                </c:pt>
                <c:pt idx="31">
                  <c:v>35.543719944635988</c:v>
                </c:pt>
                <c:pt idx="32">
                  <c:v>36.041753223863616</c:v>
                </c:pt>
                <c:pt idx="33">
                  <c:v>36.53183975237296</c:v>
                </c:pt>
                <c:pt idx="34">
                  <c:v>37.014105064962415</c:v>
                </c:pt>
                <c:pt idx="35">
                  <c:v>37.488673428072083</c:v>
                </c:pt>
                <c:pt idx="36">
                  <c:v>37.9556678397838</c:v>
                </c:pt>
                <c:pt idx="37">
                  <c:v>38.415210029821104</c:v>
                </c:pt>
                <c:pt idx="38">
                  <c:v>38.86742045954928</c:v>
                </c:pt>
                <c:pt idx="39">
                  <c:v>39.312418321975294</c:v>
                </c:pt>
                <c:pt idx="40">
                  <c:v>39.750321541747844</c:v>
                </c:pt>
                <c:pt idx="41">
                  <c:v>40.181246775157362</c:v>
                </c:pt>
                <c:pt idx="42">
                  <c:v>40.605309410135973</c:v>
                </c:pt>
                <c:pt idx="43">
                  <c:v>41.022623566257529</c:v>
                </c:pt>
                <c:pt idx="44">
                  <c:v>41.433302094737606</c:v>
                </c:pt>
                <c:pt idx="45">
                  <c:v>41.837456578433496</c:v>
                </c:pt>
                <c:pt idx="46">
                  <c:v>42.235197331844198</c:v>
                </c:pt>
                <c:pt idx="47">
                  <c:v>42.626633401110446</c:v>
                </c:pt>
                <c:pt idx="48">
                  <c:v>43.011872564014666</c:v>
                </c:pt>
                <c:pt idx="49">
                  <c:v>43.391021329981029</c:v>
                </c:pt>
                <c:pt idx="50">
                  <c:v>43.76418494007541</c:v>
                </c:pt>
                <c:pt idx="51">
                  <c:v>44.131467367005406</c:v>
                </c:pt>
                <c:pt idx="52">
                  <c:v>44.492971315120322</c:v>
                </c:pt>
                <c:pt idx="53">
                  <c:v>44.848798220411204</c:v>
                </c:pt>
                <c:pt idx="54">
                  <c:v>45.199048250510778</c:v>
                </c:pt>
                <c:pt idx="55">
                  <c:v>45.543820304693533</c:v>
                </c:pt>
                <c:pt idx="56">
                  <c:v>45.883212013875642</c:v>
                </c:pt>
                <c:pt idx="57">
                  <c:v>46.217319740615004</c:v>
                </c:pt>
                <c:pt idx="58">
                  <c:v>46.54623857911124</c:v>
                </c:pt>
                <c:pt idx="59">
                  <c:v>46.87006235520569</c:v>
                </c:pt>
                <c:pt idx="60">
                  <c:v>47.18888362638139</c:v>
                </c:pt>
                <c:pt idx="61">
                  <c:v>47.502793681763137</c:v>
                </c:pt>
                <c:pt idx="62">
                  <c:v>47.811882542117417</c:v>
                </c:pt>
                <c:pt idx="63">
                  <c:v>48.116238959852417</c:v>
                </c:pt>
                <c:pt idx="64">
                  <c:v>48.415950419018081</c:v>
                </c:pt>
                <c:pt idx="65">
                  <c:v>48.711103135306061</c:v>
                </c:pt>
                <c:pt idx="66">
                  <c:v>49.001782056049692</c:v>
                </c:pt>
                <c:pt idx="67">
                  <c:v>49.288070860224053</c:v>
                </c:pt>
                <c:pt idx="68">
                  <c:v>49.570051958445987</c:v>
                </c:pt>
                <c:pt idx="69">
                  <c:v>49.847806492973952</c:v>
                </c:pt>
                <c:pt idx="70">
                  <c:v>50.121414337708181</c:v>
                </c:pt>
                <c:pt idx="71">
                  <c:v>50.390954098190662</c:v>
                </c:pt>
                <c:pt idx="72">
                  <c:v>50.656503111605026</c:v>
                </c:pt>
                <c:pt idx="73">
                  <c:v>50.91813744677669</c:v>
                </c:pt>
                <c:pt idx="74">
                  <c:v>51.175931904172728</c:v>
                </c:pt>
                <c:pt idx="75">
                  <c:v>51.429960015901969</c:v>
                </c:pt>
                <c:pt idx="76">
                  <c:v>51.680294045714952</c:v>
                </c:pt>
                <c:pt idx="77">
                  <c:v>51.927004989003933</c:v>
                </c:pt>
                <c:pt idx="78">
                  <c:v>52.170162572802901</c:v>
                </c:pt>
                <c:pt idx="79">
                  <c:v>52.40983525578752</c:v>
                </c:pt>
                <c:pt idx="80">
                  <c:v>52.646090228275206</c:v>
                </c:pt>
                <c:pt idx="81">
                  <c:v>52.878993412225086</c:v>
                </c:pt>
                <c:pt idx="82">
                  <c:v>53.108609461238025</c:v>
                </c:pt>
                <c:pt idx="83">
                  <c:v>53.335001760556537</c:v>
                </c:pt>
                <c:pt idx="84">
                  <c:v>53.558232427064937</c:v>
                </c:pt>
                <c:pt idx="85">
                  <c:v>53.778362309289228</c:v>
                </c:pt>
                <c:pt idx="86">
                  <c:v>53.995450987397099</c:v>
                </c:pt>
                <c:pt idx="87">
                  <c:v>54.209556773197995</c:v>
                </c:pt>
                <c:pt idx="88">
                  <c:v>54.420736710143082</c:v>
                </c:pt>
                <c:pt idx="89">
                  <c:v>54.629046573325198</c:v>
                </c:pt>
                <c:pt idx="90">
                  <c:v>54.834540869478957</c:v>
                </c:pt>
                <c:pt idx="91">
                  <c:v>55.037272836980627</c:v>
                </c:pt>
                <c:pt idx="92">
                  <c:v>55.237294445848242</c:v>
                </c:pt>
                <c:pt idx="93">
                  <c:v>55.434656397741563</c:v>
                </c:pt>
                <c:pt idx="94">
                  <c:v>55.629408125962023</c:v>
                </c:pt>
                <c:pt idx="95">
                  <c:v>55.821597795452838</c:v>
                </c:pt>
                <c:pt idx="96">
                  <c:v>56.011272302798837</c:v>
                </c:pt>
                <c:pt idx="97">
                  <c:v>56.19847727622664</c:v>
                </c:pt>
                <c:pt idx="98">
                  <c:v>56.383257075604632</c:v>
                </c:pt>
                <c:pt idx="99">
                  <c:v>56.565654792442778</c:v>
                </c:pt>
                <c:pt idx="100">
                  <c:v>56.745712249892897</c:v>
                </c:pt>
                <c:pt idx="101">
                  <c:v>56.923470002748473</c:v>
                </c:pt>
                <c:pt idx="102">
                  <c:v>57.098967337444655</c:v>
                </c:pt>
                <c:pt idx="103">
                  <c:v>57.272242272058406</c:v>
                </c:pt>
                <c:pt idx="104">
                  <c:v>57.443331556308337</c:v>
                </c:pt>
                <c:pt idx="105">
                  <c:v>57.612270671554796</c:v>
                </c:pt>
                <c:pt idx="106">
                  <c:v>57.779093830799845</c:v>
                </c:pt>
                <c:pt idx="107">
                  <c:v>57.943833978687316</c:v>
                </c:pt>
                <c:pt idx="108">
                  <c:v>58.106522791502677</c:v>
                </c:pt>
                <c:pt idx="109">
                  <c:v>58.267190677173119</c:v>
                </c:pt>
                <c:pt idx="110">
                  <c:v>58.425866775267657</c:v>
                </c:pt>
                <c:pt idx="111">
                  <c:v>58.582578956996883</c:v>
                </c:pt>
                <c:pt idx="112">
                  <c:v>58.737353825213205</c:v>
                </c:pt>
                <c:pt idx="113">
                  <c:v>58.890216714410712</c:v>
                </c:pt>
                <c:pt idx="114">
                  <c:v>59.041191690725228</c:v>
                </c:pt>
                <c:pt idx="115">
                  <c:v>59.190301551934247</c:v>
                </c:pt>
                <c:pt idx="116">
                  <c:v>59.337567827457036</c:v>
                </c:pt>
                <c:pt idx="117">
                  <c:v>59.483010778354547</c:v>
                </c:pt>
                <c:pt idx="118">
                  <c:v>59.626649397329466</c:v>
                </c:pt>
                <c:pt idx="119">
                  <c:v>59.768501408726181</c:v>
                </c:pt>
                <c:pt idx="120">
                  <c:v>59.90858326853084</c:v>
                </c:pt>
                <c:pt idx="121">
                  <c:v>60.046910164371241</c:v>
                </c:pt>
                <c:pt idx="122">
                  <c:v>60.183496015516987</c:v>
                </c:pt>
                <c:pt idx="123">
                  <c:v>60.318353472879281</c:v>
                </c:pt>
                <c:pt idx="124">
                  <c:v>60.451493919011163</c:v>
                </c:pt>
                <c:pt idx="125">
                  <c:v>60.582927468107307</c:v>
                </c:pt>
                <c:pt idx="126">
                  <c:v>60.712662966004146</c:v>
                </c:pt>
                <c:pt idx="127">
                  <c:v>60.840707990179837</c:v>
                </c:pt>
                <c:pt idx="128">
                  <c:v>60.967068849754206</c:v>
                </c:pt>
                <c:pt idx="129">
                  <c:v>61.09175058548886</c:v>
                </c:pt>
                <c:pt idx="130">
                  <c:v>61.214756969787082</c:v>
                </c:pt>
                <c:pt idx="131">
                  <c:v>61.33609050669385</c:v>
                </c:pt>
                <c:pt idx="132">
                  <c:v>61.455752431895974</c:v>
                </c:pt>
                <c:pt idx="133">
                  <c:v>61.573742712721831</c:v>
                </c:pt>
                <c:pt idx="134">
                  <c:v>61.690060048141611</c:v>
                </c:pt>
                <c:pt idx="135">
                  <c:v>61.804701868767182</c:v>
                </c:pt>
                <c:pt idx="136">
                  <c:v>61.917664336852141</c:v>
                </c:pt>
                <c:pt idx="137">
                  <c:v>62.028942346291828</c:v>
                </c:pt>
                <c:pt idx="138">
                  <c:v>62.138529522623273</c:v>
                </c:pt>
                <c:pt idx="139">
                  <c:v>62.246418223025209</c:v>
                </c:pt>
                <c:pt idx="140">
                  <c:v>62.35259953631811</c:v>
                </c:pt>
                <c:pt idx="141">
                  <c:v>62.457063282964207</c:v>
                </c:pt>
                <c:pt idx="142">
                  <c:v>62.559798015067351</c:v>
                </c:pt>
                <c:pt idx="143">
                  <c:v>62.660791016373217</c:v>
                </c:pt>
                <c:pt idx="144">
                  <c:v>62.742244954529241</c:v>
                </c:pt>
                <c:pt idx="145">
                  <c:v>62.841826629917044</c:v>
                </c:pt>
                <c:pt idx="146">
                  <c:v>62.940201286400047</c:v>
                </c:pt>
                <c:pt idx="147">
                  <c:v>63.037383539051312</c:v>
                </c:pt>
                <c:pt idx="148">
                  <c:v>63.133387888249288</c:v>
                </c:pt>
                <c:pt idx="149">
                  <c:v>63.228228719677801</c:v>
                </c:pt>
                <c:pt idx="150">
                  <c:v>63.321920304326035</c:v>
                </c:pt>
                <c:pt idx="151">
                  <c:v>63.414476798488522</c:v>
                </c:pt>
                <c:pt idx="152">
                  <c:v>63.505912243765209</c:v>
                </c:pt>
                <c:pt idx="153">
                  <c:v>63.596240567061365</c:v>
                </c:pt>
                <c:pt idx="154">
                  <c:v>63.685475580587656</c:v>
                </c:pt>
                <c:pt idx="155">
                  <c:v>63.773630981860137</c:v>
                </c:pt>
                <c:pt idx="156">
                  <c:v>63.860720353700131</c:v>
                </c:pt>
                <c:pt idx="157">
                  <c:v>63.946757164234455</c:v>
                </c:pt>
                <c:pt idx="158">
                  <c:v>64.031754766895233</c:v>
                </c:pt>
                <c:pt idx="159">
                  <c:v>64.115726400419945</c:v>
                </c:pt>
                <c:pt idx="160">
                  <c:v>64.198685188851485</c:v>
                </c:pt>
                <c:pt idx="161">
                  <c:v>64.280644141538062</c:v>
                </c:pt>
                <c:pt idx="162">
                  <c:v>64.361616153133284</c:v>
                </c:pt>
                <c:pt idx="163">
                  <c:v>64.441614003596158</c:v>
                </c:pt>
                <c:pt idx="164">
                  <c:v>64.520650358190949</c:v>
                </c:pt>
                <c:pt idx="165">
                  <c:v>64.598737767487435</c:v>
                </c:pt>
                <c:pt idx="166">
                  <c:v>64.675888667360681</c:v>
                </c:pt>
                <c:pt idx="167">
                  <c:v>64.752115378991093</c:v>
                </c:pt>
                <c:pt idx="168">
                  <c:v>64.827430108864519</c:v>
                </c:pt>
                <c:pt idx="169">
                  <c:v>64.901844948772123</c:v>
                </c:pt>
                <c:pt idx="170">
                  <c:v>64.975371875810467</c:v>
                </c:pt>
                <c:pt idx="171">
                  <c:v>65.048022752381442</c:v>
                </c:pt>
                <c:pt idx="172">
                  <c:v>65.119809326192367</c:v>
                </c:pt>
                <c:pt idx="173">
                  <c:v>65.190743230255876</c:v>
                </c:pt>
                <c:pt idx="174">
                  <c:v>65.260835982890001</c:v>
                </c:pt>
                <c:pt idx="175">
                  <c:v>65.330098987718131</c:v>
                </c:pt>
                <c:pt idx="176">
                  <c:v>65.398543533669027</c:v>
                </c:pt>
                <c:pt idx="177">
                  <c:v>65.466180794976808</c:v>
                </c:pt>
                <c:pt idx="178">
                  <c:v>65.533021831180946</c:v>
                </c:pt>
                <c:pt idx="179">
                  <c:v>65.599077587126331</c:v>
                </c:pt>
                <c:pt idx="180">
                  <c:v>65.664358892963207</c:v>
                </c:pt>
                <c:pt idx="181">
                  <c:v>65.728876464147149</c:v>
                </c:pt>
                <c:pt idx="182">
                  <c:v>65.792640901439128</c:v>
                </c:pt>
                <c:pt idx="183">
                  <c:v>65.855662690905504</c:v>
                </c:pt>
                <c:pt idx="184">
                  <c:v>65.917952203917935</c:v>
                </c:pt>
                <c:pt idx="185">
                  <c:v>65.97951969715352</c:v>
                </c:pt>
                <c:pt idx="186">
                  <c:v>66.040375312594719</c:v>
                </c:pt>
                <c:pt idx="187">
                  <c:v>66.10052907752933</c:v>
                </c:pt>
                <c:pt idx="188">
                  <c:v>66.159990904550497</c:v>
                </c:pt>
                <c:pt idx="189">
                  <c:v>66.218770591556805</c:v>
                </c:pt>
                <c:pt idx="190">
                  <c:v>66.276877821752151</c:v>
                </c:pt>
                <c:pt idx="191">
                  <c:v>66.334322163645794</c:v>
                </c:pt>
                <c:pt idx="192">
                  <c:v>66.391113071052445</c:v>
                </c:pt>
                <c:pt idx="193">
                  <c:v>66.447259883092045</c:v>
                </c:pt>
                <c:pt idx="194">
                  <c:v>66.502771824190063</c:v>
                </c:pt>
                <c:pt idx="195">
                  <c:v>66.557658004077183</c:v>
                </c:pt>
                <c:pt idx="196">
                  <c:v>66.611927417789559</c:v>
                </c:pt>
                <c:pt idx="197">
                  <c:v>66.665588945668674</c:v>
                </c:pt>
                <c:pt idx="198">
                  <c:v>66.718651353361423</c:v>
                </c:pt>
                <c:pt idx="199">
                  <c:v>66.771123291819961</c:v>
                </c:pt>
                <c:pt idx="200">
                  <c:v>66.823013297301927</c:v>
                </c:pt>
                <c:pt idx="201">
                  <c:v>66.874329791370286</c:v>
                </c:pt>
                <c:pt idx="202">
                  <c:v>66.925081080893392</c:v>
                </c:pt>
                <c:pt idx="203">
                  <c:v>66.975275358044897</c:v>
                </c:pt>
                <c:pt idx="204">
                  <c:v>67.02492070030388</c:v>
                </c:pt>
                <c:pt idx="205">
                  <c:v>67.074025070454823</c:v>
                </c:pt>
                <c:pt idx="206">
                  <c:v>67.122596316587476</c:v>
                </c:pt>
                <c:pt idx="207">
                  <c:v>67.170642172097061</c:v>
                </c:pt>
                <c:pt idx="208">
                  <c:v>67.218170255684058</c:v>
                </c:pt>
                <c:pt idx="209">
                  <c:v>67.26518807135443</c:v>
                </c:pt>
                <c:pt idx="210">
                  <c:v>67.311703008419414</c:v>
                </c:pt>
                <c:pt idx="211">
                  <c:v>67.357722341495688</c:v>
                </c:pt>
                <c:pt idx="212">
                  <c:v>67.403253230505271</c:v>
                </c:pt>
                <c:pt idx="213">
                  <c:v>67.448302720675542</c:v>
                </c:pt>
                <c:pt idx="214">
                  <c:v>67.492877742539221</c:v>
                </c:pt>
                <c:pt idx="215">
                  <c:v>67.536985111934413</c:v>
                </c:pt>
                <c:pt idx="216">
                  <c:v>67.580631530004652</c:v>
                </c:pt>
                <c:pt idx="217">
                  <c:v>67.623823583198842</c:v>
                </c:pt>
                <c:pt idx="218">
                  <c:v>67.666567743271074</c:v>
                </c:pt>
                <c:pt idx="219">
                  <c:v>67.708870367281051</c:v>
                </c:pt>
                <c:pt idx="220">
                  <c:v>67.750737697593692</c:v>
                </c:pt>
                <c:pt idx="221">
                  <c:v>67.792175861879301</c:v>
                </c:pt>
                <c:pt idx="222">
                  <c:v>67.833190873113622</c:v>
                </c:pt>
                <c:pt idx="223">
                  <c:v>67.873788629577689</c:v>
                </c:pt>
                <c:pt idx="224">
                  <c:v>67.91397491485796</c:v>
                </c:pt>
                <c:pt idx="225">
                  <c:v>67.953755397846152</c:v>
                </c:pt>
                <c:pt idx="226">
                  <c:v>67.993135632739566</c:v>
                </c:pt>
                <c:pt idx="227">
                  <c:v>68.032121059040648</c:v>
                </c:pt>
                <c:pt idx="228">
                  <c:v>68.070717001557369</c:v>
                </c:pt>
                <c:pt idx="229">
                  <c:v>68.108928670402918</c:v>
                </c:pt>
                <c:pt idx="230">
                  <c:v>68.146761160995993</c:v>
                </c:pt>
                <c:pt idx="231">
                  <c:v>68.184219454060653</c:v>
                </c:pt>
                <c:pt idx="232">
                  <c:v>68.221308415626154</c:v>
                </c:pt>
                <c:pt idx="233">
                  <c:v>68.258032797027312</c:v>
                </c:pt>
                <c:pt idx="234">
                  <c:v>68.294397234904224</c:v>
                </c:pt>
                <c:pt idx="235">
                  <c:v>68.330406251202433</c:v>
                </c:pt>
                <c:pt idx="236">
                  <c:v>68.366064253172723</c:v>
                </c:pt>
                <c:pt idx="237">
                  <c:v>68.401375533371336</c:v>
                </c:pt>
                <c:pt idx="238">
                  <c:v>68.436344269659841</c:v>
                </c:pt>
                <c:pt idx="239">
                  <c:v>68.470974525205278</c:v>
                </c:pt>
                <c:pt idx="240">
                  <c:v>68.505270248479846</c:v>
                </c:pt>
                <c:pt idx="241">
                  <c:v>68.539235273261326</c:v>
                </c:pt>
                <c:pt idx="242">
                  <c:v>68.572873318632773</c:v>
                </c:pt>
                <c:pt idx="243">
                  <c:v>68.606187988982541</c:v>
                </c:pt>
                <c:pt idx="244">
                  <c:v>68.639182774004496</c:v>
                </c:pt>
                <c:pt idx="245">
                  <c:v>68.671861048697778</c:v>
                </c:pt>
                <c:pt idx="246">
                  <c:v>68.70422607336701</c:v>
                </c:pt>
                <c:pt idx="247">
                  <c:v>68.736280993621918</c:v>
                </c:pt>
                <c:pt idx="248">
                  <c:v>68.768028840377909</c:v>
                </c:pt>
                <c:pt idx="249">
                  <c:v>68.799472529855578</c:v>
                </c:pt>
                <c:pt idx="250">
                  <c:v>68.830614863580948</c:v>
                </c:pt>
                <c:pt idx="251">
                  <c:v>68.86145852838537</c:v>
                </c:pt>
                <c:pt idx="252">
                  <c:v>68.892006096405609</c:v>
                </c:pt>
                <c:pt idx="253">
                  <c:v>68.922260025083759</c:v>
                </c:pt>
                <c:pt idx="254">
                  <c:v>68.952222657167283</c:v>
                </c:pt>
                <c:pt idx="255">
                  <c:v>68.981896220709075</c:v>
                </c:pt>
                <c:pt idx="256">
                  <c:v>69.011282829067341</c:v>
                </c:pt>
                <c:pt idx="257">
                  <c:v>69.040384480905658</c:v>
                </c:pt>
                <c:pt idx="258">
                  <c:v>69.069203060192947</c:v>
                </c:pt>
                <c:pt idx="259">
                  <c:v>69.097740336203543</c:v>
                </c:pt>
                <c:pt idx="260">
                  <c:v>69.125997963517165</c:v>
                </c:pt>
                <c:pt idx="261">
                  <c:v>69.153977482018874</c:v>
                </c:pt>
                <c:pt idx="262">
                  <c:v>69.181680316899033</c:v>
                </c:pt>
                <c:pt idx="263">
                  <c:v>69.20910777865349</c:v>
                </c:pt>
                <c:pt idx="264">
                  <c:v>69.236261063083418</c:v>
                </c:pt>
                <c:pt idx="265">
                  <c:v>69.263141251295323</c:v>
                </c:pt>
                <c:pt idx="266">
                  <c:v>69.289749309701008</c:v>
                </c:pt>
                <c:pt idx="267">
                  <c:v>69.316086090017919</c:v>
                </c:pt>
                <c:pt idx="268">
                  <c:v>69.3421523292686</c:v>
                </c:pt>
                <c:pt idx="269">
                  <c:v>69.367948649781084</c:v>
                </c:pt>
                <c:pt idx="270">
                  <c:v>69.393475559188644</c:v>
                </c:pt>
                <c:pt idx="271">
                  <c:v>69.418733450430125</c:v>
                </c:pt>
                <c:pt idx="272">
                  <c:v>69.443722601749641</c:v>
                </c:pt>
                <c:pt idx="273">
                  <c:v>69.468443176696553</c:v>
                </c:pt>
                <c:pt idx="274">
                  <c:v>69.492895224125817</c:v>
                </c:pt>
                <c:pt idx="275">
                  <c:v>69.51707867819762</c:v>
                </c:pt>
                <c:pt idx="276">
                  <c:v>69.540993358377548</c:v>
                </c:pt>
                <c:pt idx="277">
                  <c:v>69.564638969436473</c:v>
                </c:pt>
                <c:pt idx="278">
                  <c:v>69.588015101450793</c:v>
                </c:pt>
                <c:pt idx="279">
                  <c:v>69.611121229802237</c:v>
                </c:pt>
                <c:pt idx="280">
                  <c:v>69.633956715177732</c:v>
                </c:pt>
                <c:pt idx="281">
                  <c:v>69.656520803569762</c:v>
                </c:pt>
                <c:pt idx="282">
                  <c:v>69.678812626276112</c:v>
                </c:pt>
                <c:pt idx="283">
                  <c:v>69.700831199899966</c:v>
                </c:pt>
                <c:pt idx="284">
                  <c:v>69.722575426349792</c:v>
                </c:pt>
                <c:pt idx="285">
                  <c:v>69.74404409283953</c:v>
                </c:pt>
                <c:pt idx="286">
                  <c:v>69.76523587188845</c:v>
                </c:pt>
                <c:pt idx="287">
                  <c:v>69.786149321321133</c:v>
                </c:pt>
                <c:pt idx="288">
                  <c:v>69.806782884267633</c:v>
                </c:pt>
                <c:pt idx="289">
                  <c:v>69.827134889163332</c:v>
                </c:pt>
                <c:pt idx="290">
                  <c:v>69.847203549748912</c:v>
                </c:pt>
                <c:pt idx="291">
                  <c:v>69.866986965070424</c:v>
                </c:pt>
                <c:pt idx="292">
                  <c:v>69.886483119479479</c:v>
                </c:pt>
                <c:pt idx="293">
                  <c:v>69.905689882632828</c:v>
                </c:pt>
                <c:pt idx="294">
                  <c:v>69.924605009492709</c:v>
                </c:pt>
                <c:pt idx="295">
                  <c:v>69.94322614032663</c:v>
                </c:pt>
                <c:pt idx="296">
                  <c:v>69.961550800707684</c:v>
                </c:pt>
                <c:pt idx="297">
                  <c:v>69.979576401514052</c:v>
                </c:pt>
                <c:pt idx="298">
                  <c:v>69.997300238929441</c:v>
                </c:pt>
                <c:pt idx="299">
                  <c:v>70.014719494442915</c:v>
                </c:pt>
                <c:pt idx="300">
                  <c:v>70.031831234848923</c:v>
                </c:pt>
                <c:pt idx="301">
                  <c:v>70.048632412247187</c:v>
                </c:pt>
                <c:pt idx="302">
                  <c:v>70.065119864042885</c:v>
                </c:pt>
                <c:pt idx="303">
                  <c:v>70.081290312946621</c:v>
                </c:pt>
                <c:pt idx="304">
                  <c:v>70.097140366974187</c:v>
                </c:pt>
                <c:pt idx="305">
                  <c:v>70.112666519446833</c:v>
                </c:pt>
                <c:pt idx="306">
                  <c:v>70.127865148991233</c:v>
                </c:pt>
                <c:pt idx="307">
                  <c:v>70.142732519539351</c:v>
                </c:pt>
                <c:pt idx="308">
                  <c:v>70.157264780328688</c:v>
                </c:pt>
                <c:pt idx="309">
                  <c:v>70.171457965901752</c:v>
                </c:pt>
                <c:pt idx="310">
                  <c:v>70.185307996106786</c:v>
                </c:pt>
                <c:pt idx="311">
                  <c:v>70.198810676097139</c:v>
                </c:pt>
                <c:pt idx="312">
                  <c:v>70.211961696331855</c:v>
                </c:pt>
                <c:pt idx="313">
                  <c:v>70.224756632574937</c:v>
                </c:pt>
                <c:pt idx="314">
                  <c:v>70.237190945896032</c:v>
                </c:pt>
                <c:pt idx="315">
                  <c:v>70.249259982670097</c:v>
                </c:pt>
                <c:pt idx="316">
                  <c:v>70.260958974577477</c:v>
                </c:pt>
                <c:pt idx="317">
                  <c:v>70.27228303860376</c:v>
                </c:pt>
                <c:pt idx="318">
                  <c:v>70.283227177040018</c:v>
                </c:pt>
                <c:pt idx="319">
                  <c:v>70.29378627748271</c:v>
                </c:pt>
                <c:pt idx="320">
                  <c:v>70.303955112833563</c:v>
                </c:pt>
                <c:pt idx="321">
                  <c:v>70.31372834129975</c:v>
                </c:pt>
                <c:pt idx="322">
                  <c:v>70.323100506393814</c:v>
                </c:pt>
                <c:pt idx="323">
                  <c:v>70.332066036933668</c:v>
                </c:pt>
                <c:pt idx="324">
                  <c:v>70.340619247042426</c:v>
                </c:pt>
                <c:pt idx="325">
                  <c:v>70.348754336148801</c:v>
                </c:pt>
                <c:pt idx="326">
                  <c:v>70.356465388986834</c:v>
                </c:pt>
                <c:pt idx="327">
                  <c:v>70.363746375595852</c:v>
                </c:pt>
                <c:pt idx="328">
                  <c:v>70.370591151320497</c:v>
                </c:pt>
                <c:pt idx="329">
                  <c:v>70.376993456811022</c:v>
                </c:pt>
                <c:pt idx="330">
                  <c:v>70.382946918022768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B1-444B-8080-1E2FAE85653D}"/>
            </c:ext>
          </c:extLst>
        </c:ser>
        <c:ser>
          <c:idx val="1"/>
          <c:order val="1"/>
          <c:tx>
            <c:v>RRHO-1DHR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'[NASA.xlsx]C=CC(=C)C'!$G$16:$G$346</c:f>
              <c:numCache>
                <c:formatCode>General</c:formatCode>
                <c:ptCount val="331"/>
                <c:pt idx="0">
                  <c:v>19.347612692691104</c:v>
                </c:pt>
                <c:pt idx="1">
                  <c:v>20.276287898314443</c:v>
                </c:pt>
                <c:pt idx="2">
                  <c:v>21.186622236727171</c:v>
                </c:pt>
                <c:pt idx="3">
                  <c:v>22.078923000286828</c:v>
                </c:pt>
                <c:pt idx="4">
                  <c:v>22.953494663169234</c:v>
                </c:pt>
                <c:pt idx="5">
                  <c:v>23.81063888136848</c:v>
                </c:pt>
                <c:pt idx="6">
                  <c:v>24.650654492696908</c:v>
                </c:pt>
                <c:pt idx="7">
                  <c:v>25.473837516785174</c:v>
                </c:pt>
                <c:pt idx="8">
                  <c:v>26.280481155082132</c:v>
                </c:pt>
                <c:pt idx="9">
                  <c:v>27.070875790854974</c:v>
                </c:pt>
                <c:pt idx="10">
                  <c:v>27.845308989189096</c:v>
                </c:pt>
                <c:pt idx="11">
                  <c:v>28.60406549698822</c:v>
                </c:pt>
                <c:pt idx="12">
                  <c:v>29.347427242974319</c:v>
                </c:pt>
                <c:pt idx="13">
                  <c:v>30.075673337687594</c:v>
                </c:pt>
                <c:pt idx="14">
                  <c:v>30.789080073486573</c:v>
                </c:pt>
                <c:pt idx="15">
                  <c:v>31.487920924548021</c:v>
                </c:pt>
                <c:pt idx="16">
                  <c:v>32.172466546866978</c:v>
                </c:pt>
                <c:pt idx="17">
                  <c:v>32.842984778256749</c:v>
                </c:pt>
                <c:pt idx="18">
                  <c:v>33.499740638348896</c:v>
                </c:pt>
                <c:pt idx="19">
                  <c:v>34.142996328593306</c:v>
                </c:pt>
                <c:pt idx="20">
                  <c:v>34.773011232258042</c:v>
                </c:pt>
                <c:pt idx="21">
                  <c:v>35.390041914429531</c:v>
                </c:pt>
                <c:pt idx="22">
                  <c:v>35.994342122012377</c:v>
                </c:pt>
                <c:pt idx="23">
                  <c:v>36.58616278372952</c:v>
                </c:pt>
                <c:pt idx="24">
                  <c:v>37.165752010122169</c:v>
                </c:pt>
                <c:pt idx="25">
                  <c:v>37.73335509354974</c:v>
                </c:pt>
                <c:pt idx="26">
                  <c:v>38.289214508189978</c:v>
                </c:pt>
                <c:pt idx="27">
                  <c:v>38.833569910038882</c:v>
                </c:pt>
                <c:pt idx="28">
                  <c:v>39.366658136910694</c:v>
                </c:pt>
                <c:pt idx="29">
                  <c:v>39.888713208437942</c:v>
                </c:pt>
                <c:pt idx="30">
                  <c:v>40.399966326071443</c:v>
                </c:pt>
                <c:pt idx="31">
                  <c:v>40.900645873080244</c:v>
                </c:pt>
                <c:pt idx="32">
                  <c:v>41.390977414551678</c:v>
                </c:pt>
                <c:pt idx="33">
                  <c:v>41.871183697391366</c:v>
                </c:pt>
                <c:pt idx="34">
                  <c:v>42.34148465032316</c:v>
                </c:pt>
                <c:pt idx="35">
                  <c:v>42.802097383889219</c:v>
                </c:pt>
                <c:pt idx="36">
                  <c:v>43.253236190449925</c:v>
                </c:pt>
                <c:pt idx="37">
                  <c:v>43.695112544183964</c:v>
                </c:pt>
                <c:pt idx="38">
                  <c:v>44.127935101088298</c:v>
                </c:pt>
                <c:pt idx="39">
                  <c:v>44.551909698978115</c:v>
                </c:pt>
                <c:pt idx="40">
                  <c:v>44.967239357486918</c:v>
                </c:pt>
                <c:pt idx="41">
                  <c:v>45.374124278066425</c:v>
                </c:pt>
                <c:pt idx="42">
                  <c:v>45.772761843986686</c:v>
                </c:pt>
                <c:pt idx="43">
                  <c:v>46.163346620335986</c:v>
                </c:pt>
                <c:pt idx="44">
                  <c:v>46.546070354020863</c:v>
                </c:pt>
                <c:pt idx="45">
                  <c:v>46.921121973766141</c:v>
                </c:pt>
                <c:pt idx="46">
                  <c:v>47.288687590114918</c:v>
                </c:pt>
                <c:pt idx="47">
                  <c:v>47.648950495428551</c:v>
                </c:pt>
                <c:pt idx="48">
                  <c:v>48.002091163886682</c:v>
                </c:pt>
                <c:pt idx="49">
                  <c:v>48.348287251487186</c:v>
                </c:pt>
                <c:pt idx="50">
                  <c:v>48.687713596046258</c:v>
                </c:pt>
                <c:pt idx="51">
                  <c:v>49.020542217198297</c:v>
                </c:pt>
                <c:pt idx="52">
                  <c:v>49.346942316396031</c:v>
                </c:pt>
                <c:pt idx="53">
                  <c:v>49.667080276910426</c:v>
                </c:pt>
                <c:pt idx="54">
                  <c:v>49.981119663830704</c:v>
                </c:pt>
                <c:pt idx="55">
                  <c:v>50.289221224064377</c:v>
                </c:pt>
                <c:pt idx="56">
                  <c:v>50.591542886337244</c:v>
                </c:pt>
                <c:pt idx="57">
                  <c:v>50.888239761193333</c:v>
                </c:pt>
                <c:pt idx="58">
                  <c:v>51.179464140994952</c:v>
                </c:pt>
                <c:pt idx="59">
                  <c:v>51.465365499922683</c:v>
                </c:pt>
                <c:pt idx="60">
                  <c:v>51.746090493975395</c:v>
                </c:pt>
                <c:pt idx="61">
                  <c:v>52.021782960970185</c:v>
                </c:pt>
                <c:pt idx="62">
                  <c:v>52.292583920542462</c:v>
                </c:pt>
                <c:pt idx="63">
                  <c:v>52.558631574145849</c:v>
                </c:pt>
                <c:pt idx="64">
                  <c:v>52.82006130505227</c:v>
                </c:pt>
                <c:pt idx="65">
                  <c:v>53.077005678351952</c:v>
                </c:pt>
                <c:pt idx="66">
                  <c:v>53.329594440953329</c:v>
                </c:pt>
                <c:pt idx="67">
                  <c:v>53.577954521583138</c:v>
                </c:pt>
                <c:pt idx="68">
                  <c:v>53.822210030786366</c:v>
                </c:pt>
                <c:pt idx="69">
                  <c:v>54.062482260926295</c:v>
                </c:pt>
                <c:pt idx="70">
                  <c:v>54.298889686184438</c:v>
                </c:pt>
                <c:pt idx="71">
                  <c:v>54.531547962560602</c:v>
                </c:pt>
                <c:pt idx="72">
                  <c:v>54.760569927872879</c:v>
                </c:pt>
                <c:pt idx="73">
                  <c:v>54.986065601757588</c:v>
                </c:pt>
                <c:pt idx="74">
                  <c:v>55.208142185669324</c:v>
                </c:pt>
                <c:pt idx="75">
                  <c:v>55.426904062880972</c:v>
                </c:pt>
                <c:pt idx="76">
                  <c:v>55.642452798483717</c:v>
                </c:pt>
                <c:pt idx="77">
                  <c:v>55.854887139386939</c:v>
                </c:pt>
                <c:pt idx="78">
                  <c:v>56.064303014318298</c:v>
                </c:pt>
                <c:pt idx="79">
                  <c:v>56.270793533823763</c:v>
                </c:pt>
                <c:pt idx="80">
                  <c:v>56.474448990267589</c:v>
                </c:pt>
                <c:pt idx="81">
                  <c:v>56.67535685783217</c:v>
                </c:pt>
                <c:pt idx="82">
                  <c:v>56.873601792518343</c:v>
                </c:pt>
                <c:pt idx="83">
                  <c:v>57.06926563214509</c:v>
                </c:pt>
                <c:pt idx="84">
                  <c:v>57.262427396349729</c:v>
                </c:pt>
                <c:pt idx="85">
                  <c:v>57.453163286587824</c:v>
                </c:pt>
                <c:pt idx="86">
                  <c:v>57.641546686133189</c:v>
                </c:pt>
                <c:pt idx="87">
                  <c:v>57.827648160077864</c:v>
                </c:pt>
                <c:pt idx="88">
                  <c:v>58.011535455332314</c:v>
                </c:pt>
                <c:pt idx="89">
                  <c:v>58.193273500625104</c:v>
                </c:pt>
                <c:pt idx="90">
                  <c:v>58.372924406503216</c:v>
                </c:pt>
                <c:pt idx="91">
                  <c:v>58.550547465331697</c:v>
                </c:pt>
                <c:pt idx="92">
                  <c:v>58.726199151294075</c:v>
                </c:pt>
                <c:pt idx="93">
                  <c:v>58.899933120392063</c:v>
                </c:pt>
                <c:pt idx="94">
                  <c:v>59.071800210445538</c:v>
                </c:pt>
                <c:pt idx="95">
                  <c:v>59.241848441092898</c:v>
                </c:pt>
                <c:pt idx="96">
                  <c:v>59.410123013790539</c:v>
                </c:pt>
                <c:pt idx="97">
                  <c:v>59.576666311813256</c:v>
                </c:pt>
                <c:pt idx="98">
                  <c:v>59.741517900254124</c:v>
                </c:pt>
                <c:pt idx="99">
                  <c:v>59.904714526024442</c:v>
                </c:pt>
                <c:pt idx="100">
                  <c:v>60.066290117853846</c:v>
                </c:pt>
                <c:pt idx="101">
                  <c:v>60.226275786290145</c:v>
                </c:pt>
                <c:pt idx="102">
                  <c:v>60.384699823699428</c:v>
                </c:pt>
                <c:pt idx="103">
                  <c:v>60.541587704266156</c:v>
                </c:pt>
                <c:pt idx="104">
                  <c:v>60.696962083992958</c:v>
                </c:pt>
                <c:pt idx="105">
                  <c:v>60.850842800700775</c:v>
                </c:pt>
                <c:pt idx="106">
                  <c:v>61.003246874028797</c:v>
                </c:pt>
                <c:pt idx="107">
                  <c:v>61.154188505434476</c:v>
                </c:pt>
                <c:pt idx="108">
                  <c:v>61.303679078193554</c:v>
                </c:pt>
                <c:pt idx="109">
                  <c:v>61.451727157400001</c:v>
                </c:pt>
                <c:pt idx="110">
                  <c:v>61.598338489966196</c:v>
                </c:pt>
                <c:pt idx="111">
                  <c:v>61.743516004622535</c:v>
                </c:pt>
                <c:pt idx="112">
                  <c:v>61.887259811917907</c:v>
                </c:pt>
                <c:pt idx="113">
                  <c:v>62.029567204219369</c:v>
                </c:pt>
                <c:pt idx="114">
                  <c:v>62.170432655712261</c:v>
                </c:pt>
                <c:pt idx="115">
                  <c:v>62.309847822400258</c:v>
                </c:pt>
                <c:pt idx="116">
                  <c:v>62.44780154210514</c:v>
                </c:pt>
                <c:pt idx="117">
                  <c:v>62.584279834467104</c:v>
                </c:pt>
                <c:pt idx="118">
                  <c:v>62.719265900944549</c:v>
                </c:pt>
                <c:pt idx="119">
                  <c:v>62.852740124814233</c:v>
                </c:pt>
                <c:pt idx="120">
                  <c:v>62.984680071170992</c:v>
                </c:pt>
                <c:pt idx="121">
                  <c:v>63.115060486928165</c:v>
                </c:pt>
                <c:pt idx="122">
                  <c:v>63.243853300817158</c:v>
                </c:pt>
                <c:pt idx="123">
                  <c:v>63.371027623387725</c:v>
                </c:pt>
                <c:pt idx="124">
                  <c:v>63.496549747008004</c:v>
                </c:pt>
                <c:pt idx="125">
                  <c:v>63.620383145864196</c:v>
                </c:pt>
                <c:pt idx="126">
                  <c:v>63.742488475960897</c:v>
                </c:pt>
                <c:pt idx="127">
                  <c:v>63.862823575120878</c:v>
                </c:pt>
                <c:pt idx="128">
                  <c:v>63.981343462985336</c:v>
                </c:pt>
                <c:pt idx="129">
                  <c:v>64.098000341013588</c:v>
                </c:pt>
                <c:pt idx="130">
                  <c:v>64.21274359248325</c:v>
                </c:pt>
                <c:pt idx="131">
                  <c:v>64.325519782490346</c:v>
                </c:pt>
                <c:pt idx="132">
                  <c:v>64.436272657948905</c:v>
                </c:pt>
                <c:pt idx="133">
                  <c:v>64.544943147591439</c:v>
                </c:pt>
                <c:pt idx="134">
                  <c:v>64.65146936196868</c:v>
                </c:pt>
                <c:pt idx="135">
                  <c:v>64.755786593449599</c:v>
                </c:pt>
                <c:pt idx="136">
                  <c:v>64.857827316221389</c:v>
                </c:pt>
                <c:pt idx="137">
                  <c:v>64.95752118628964</c:v>
                </c:pt>
                <c:pt idx="138">
                  <c:v>65.054795041478073</c:v>
                </c:pt>
                <c:pt idx="139">
                  <c:v>65.149572901428854</c:v>
                </c:pt>
                <c:pt idx="140">
                  <c:v>65.241775967602123</c:v>
                </c:pt>
                <c:pt idx="141">
                  <c:v>65.331322623276648</c:v>
                </c:pt>
                <c:pt idx="142">
                  <c:v>65.418128433549185</c:v>
                </c:pt>
                <c:pt idx="143">
                  <c:v>65.502106145334892</c:v>
                </c:pt>
                <c:pt idx="144">
                  <c:v>65.559672220470432</c:v>
                </c:pt>
                <c:pt idx="145">
                  <c:v>65.651459591522695</c:v>
                </c:pt>
                <c:pt idx="146">
                  <c:v>65.742168269808744</c:v>
                </c:pt>
                <c:pt idx="147">
                  <c:v>65.831811184310979</c:v>
                </c:pt>
                <c:pt idx="148">
                  <c:v>65.920401162979118</c:v>
                </c:pt>
                <c:pt idx="149">
                  <c:v>66.007950932730168</c:v>
                </c:pt>
                <c:pt idx="150">
                  <c:v>66.094473119448423</c:v>
                </c:pt>
                <c:pt idx="151">
                  <c:v>66.179980247985554</c:v>
                </c:pt>
                <c:pt idx="152">
                  <c:v>66.264484742160477</c:v>
                </c:pt>
                <c:pt idx="153">
                  <c:v>66.347998924759395</c:v>
                </c:pt>
                <c:pt idx="154">
                  <c:v>66.430535017535902</c:v>
                </c:pt>
                <c:pt idx="155">
                  <c:v>66.512105141210796</c:v>
                </c:pt>
                <c:pt idx="156">
                  <c:v>66.592721315472289</c:v>
                </c:pt>
                <c:pt idx="157">
                  <c:v>66.672395458975785</c:v>
                </c:pt>
                <c:pt idx="158">
                  <c:v>66.751139389344118</c:v>
                </c:pt>
                <c:pt idx="159">
                  <c:v>66.82896482316734</c:v>
                </c:pt>
                <c:pt idx="160">
                  <c:v>66.905883376002777</c:v>
                </c:pt>
                <c:pt idx="161">
                  <c:v>66.981906562375215</c:v>
                </c:pt>
                <c:pt idx="162">
                  <c:v>67.057045795776574</c:v>
                </c:pt>
                <c:pt idx="163">
                  <c:v>67.131312388666203</c:v>
                </c:pt>
                <c:pt idx="164">
                  <c:v>67.204717552470697</c:v>
                </c:pt>
                <c:pt idx="165">
                  <c:v>67.277272397583943</c:v>
                </c:pt>
                <c:pt idx="166">
                  <c:v>67.348987933367198</c:v>
                </c:pt>
                <c:pt idx="167">
                  <c:v>67.419875068148983</c:v>
                </c:pt>
                <c:pt idx="168">
                  <c:v>67.489944609225105</c:v>
                </c:pt>
                <c:pt idx="169">
                  <c:v>67.55920726285872</c:v>
                </c:pt>
                <c:pt idx="170">
                  <c:v>67.627673634280285</c:v>
                </c:pt>
                <c:pt idx="171">
                  <c:v>67.69535422768756</c:v>
                </c:pt>
                <c:pt idx="172">
                  <c:v>67.762259446245594</c:v>
                </c:pt>
                <c:pt idx="173">
                  <c:v>67.828399592086726</c:v>
                </c:pt>
                <c:pt idx="174">
                  <c:v>67.893784866310682</c:v>
                </c:pt>
                <c:pt idx="175">
                  <c:v>67.958425368984393</c:v>
                </c:pt>
                <c:pt idx="176">
                  <c:v>68.02233109914215</c:v>
                </c:pt>
                <c:pt idx="177">
                  <c:v>68.085511954785574</c:v>
                </c:pt>
                <c:pt idx="178">
                  <c:v>68.147977732883561</c:v>
                </c:pt>
                <c:pt idx="179">
                  <c:v>68.209738129372283</c:v>
                </c:pt>
                <c:pt idx="180">
                  <c:v>68.270802739155272</c:v>
                </c:pt>
                <c:pt idx="181">
                  <c:v>68.331181056103375</c:v>
                </c:pt>
                <c:pt idx="182">
                  <c:v>68.390882473054603</c:v>
                </c:pt>
                <c:pt idx="183">
                  <c:v>68.449916281814552</c:v>
                </c:pt>
                <c:pt idx="184">
                  <c:v>68.50829167315581</c:v>
                </c:pt>
                <c:pt idx="185">
                  <c:v>68.566017736818537</c:v>
                </c:pt>
                <c:pt idx="186">
                  <c:v>68.62310346150997</c:v>
                </c:pt>
                <c:pt idx="187">
                  <c:v>68.679557734904904</c:v>
                </c:pt>
                <c:pt idx="188">
                  <c:v>68.735389343645153</c:v>
                </c:pt>
                <c:pt idx="189">
                  <c:v>68.790606973340076</c:v>
                </c:pt>
                <c:pt idx="190">
                  <c:v>68.84521920856622</c:v>
                </c:pt>
                <c:pt idx="191">
                  <c:v>68.899234532867482</c:v>
                </c:pt>
                <c:pt idx="192">
                  <c:v>68.952661328755042</c:v>
                </c:pt>
                <c:pt idx="193">
                  <c:v>69.005507877707359</c:v>
                </c:pt>
                <c:pt idx="194">
                  <c:v>69.057782360170307</c:v>
                </c:pt>
                <c:pt idx="195">
                  <c:v>69.109492855556908</c:v>
                </c:pt>
                <c:pt idx="196">
                  <c:v>69.160647342247685</c:v>
                </c:pt>
                <c:pt idx="197">
                  <c:v>69.211253697590223</c:v>
                </c:pt>
                <c:pt idx="198">
                  <c:v>69.261319697899708</c:v>
                </c:pt>
                <c:pt idx="199">
                  <c:v>69.310853018458275</c:v>
                </c:pt>
                <c:pt idx="200">
                  <c:v>69.359861233515787</c:v>
                </c:pt>
                <c:pt idx="201">
                  <c:v>69.40835181628897</c:v>
                </c:pt>
                <c:pt idx="202">
                  <c:v>69.456332138962239</c:v>
                </c:pt>
                <c:pt idx="203">
                  <c:v>69.503809472687095</c:v>
                </c:pt>
                <c:pt idx="204">
                  <c:v>69.550790987582403</c:v>
                </c:pt>
                <c:pt idx="205">
                  <c:v>69.597283752734327</c:v>
                </c:pt>
                <c:pt idx="206">
                  <c:v>69.643294736196367</c:v>
                </c:pt>
                <c:pt idx="207">
                  <c:v>69.688830804989266</c:v>
                </c:pt>
                <c:pt idx="208">
                  <c:v>69.733898725101128</c:v>
                </c:pt>
                <c:pt idx="209">
                  <c:v>69.778505161487388</c:v>
                </c:pt>
                <c:pt idx="210">
                  <c:v>69.8226566780707</c:v>
                </c:pt>
                <c:pt idx="211">
                  <c:v>69.866359737741163</c:v>
                </c:pt>
                <c:pt idx="212">
                  <c:v>69.909620702355966</c:v>
                </c:pt>
                <c:pt idx="213">
                  <c:v>69.952445832739841</c:v>
                </c:pt>
                <c:pt idx="214">
                  <c:v>69.994841288684611</c:v>
                </c:pt>
                <c:pt idx="215">
                  <c:v>70.036813128949603</c:v>
                </c:pt>
                <c:pt idx="216">
                  <c:v>70.078367311261331</c:v>
                </c:pt>
                <c:pt idx="217">
                  <c:v>70.119509692313628</c:v>
                </c:pt>
                <c:pt idx="218">
                  <c:v>70.160246027767656</c:v>
                </c:pt>
                <c:pt idx="219">
                  <c:v>70.200581972251882</c:v>
                </c:pt>
                <c:pt idx="220">
                  <c:v>70.240523079362106</c:v>
                </c:pt>
                <c:pt idx="221">
                  <c:v>70.280074801661286</c:v>
                </c:pt>
                <c:pt idx="222">
                  <c:v>70.319242490679969</c:v>
                </c:pt>
                <c:pt idx="223">
                  <c:v>70.358031396915706</c:v>
                </c:pt>
                <c:pt idx="224">
                  <c:v>70.39644666983358</c:v>
                </c:pt>
                <c:pt idx="225">
                  <c:v>70.43449335786579</c:v>
                </c:pt>
                <c:pt idx="226">
                  <c:v>70.472176408412082</c:v>
                </c:pt>
                <c:pt idx="227">
                  <c:v>70.509500667839234</c:v>
                </c:pt>
                <c:pt idx="228">
                  <c:v>70.546470881481554</c:v>
                </c:pt>
                <c:pt idx="229">
                  <c:v>70.583091693640498</c:v>
                </c:pt>
                <c:pt idx="230">
                  <c:v>70.619367647584937</c:v>
                </c:pt>
                <c:pt idx="231">
                  <c:v>70.655303185551034</c:v>
                </c:pt>
                <c:pt idx="232">
                  <c:v>70.690902648742153</c:v>
                </c:pt>
                <c:pt idx="233">
                  <c:v>70.726170277329189</c:v>
                </c:pt>
                <c:pt idx="234">
                  <c:v>70.761110210450028</c:v>
                </c:pt>
                <c:pt idx="235">
                  <c:v>70.795726486210171</c:v>
                </c:pt>
                <c:pt idx="236">
                  <c:v>70.830023041682182</c:v>
                </c:pt>
                <c:pt idx="237">
                  <c:v>70.86400371290614</c:v>
                </c:pt>
                <c:pt idx="238">
                  <c:v>70.897672234889214</c:v>
                </c:pt>
                <c:pt idx="239">
                  <c:v>70.931032241606118</c:v>
                </c:pt>
                <c:pt idx="240">
                  <c:v>70.964087265998614</c:v>
                </c:pt>
                <c:pt idx="241">
                  <c:v>70.996840739976022</c:v>
                </c:pt>
                <c:pt idx="242">
                  <c:v>71.029295994414795</c:v>
                </c:pt>
                <c:pt idx="243">
                  <c:v>71.061456259158717</c:v>
                </c:pt>
                <c:pt idx="244">
                  <c:v>71.093324663019004</c:v>
                </c:pt>
                <c:pt idx="245">
                  <c:v>71.124904233774004</c:v>
                </c:pt>
                <c:pt idx="246">
                  <c:v>71.156197898169509</c:v>
                </c:pt>
                <c:pt idx="247">
                  <c:v>71.187208481918489</c:v>
                </c:pt>
                <c:pt idx="248">
                  <c:v>71.217938709701357</c:v>
                </c:pt>
                <c:pt idx="249">
                  <c:v>71.248391205165717</c:v>
                </c:pt>
                <c:pt idx="250">
                  <c:v>71.27856849092656</c:v>
                </c:pt>
                <c:pt idx="251">
                  <c:v>71.308472988566109</c:v>
                </c:pt>
                <c:pt idx="252">
                  <c:v>71.338107018634048</c:v>
                </c:pt>
                <c:pt idx="253">
                  <c:v>71.367472800647121</c:v>
                </c:pt>
                <c:pt idx="254">
                  <c:v>71.39657245308959</c:v>
                </c:pt>
                <c:pt idx="255">
                  <c:v>71.425407993412918</c:v>
                </c:pt>
                <c:pt idx="256">
                  <c:v>71.453981338035902</c:v>
                </c:pt>
                <c:pt idx="257">
                  <c:v>71.482294302344712</c:v>
                </c:pt>
                <c:pt idx="258">
                  <c:v>71.510348600692652</c:v>
                </c:pt>
                <c:pt idx="259">
                  <c:v>71.538145846400553</c:v>
                </c:pt>
                <c:pt idx="260">
                  <c:v>71.565687551756326</c:v>
                </c:pt>
                <c:pt idx="261">
                  <c:v>71.592975128015425</c:v>
                </c:pt>
                <c:pt idx="262">
                  <c:v>71.62000988540035</c:v>
                </c:pt>
                <c:pt idx="263">
                  <c:v>71.646793033101176</c:v>
                </c:pt>
                <c:pt idx="264">
                  <c:v>71.67332567927501</c:v>
                </c:pt>
                <c:pt idx="265">
                  <c:v>71.699608831046604</c:v>
                </c:pt>
                <c:pt idx="266">
                  <c:v>71.725643394507586</c:v>
                </c:pt>
                <c:pt idx="267">
                  <c:v>71.751430174717314</c:v>
                </c:pt>
                <c:pt idx="268">
                  <c:v>71.776969875702179</c:v>
                </c:pt>
                <c:pt idx="269">
                  <c:v>71.802263100455932</c:v>
                </c:pt>
                <c:pt idx="270">
                  <c:v>71.827310350939811</c:v>
                </c:pt>
                <c:pt idx="271">
                  <c:v>71.852112028082033</c:v>
                </c:pt>
                <c:pt idx="272">
                  <c:v>71.876668431778398</c:v>
                </c:pt>
                <c:pt idx="273">
                  <c:v>71.900979760891872</c:v>
                </c:pt>
                <c:pt idx="274">
                  <c:v>71.925046113252833</c:v>
                </c:pt>
                <c:pt idx="275">
                  <c:v>71.948867485658795</c:v>
                </c:pt>
                <c:pt idx="276">
                  <c:v>71.972443773874772</c:v>
                </c:pt>
                <c:pt idx="277">
                  <c:v>71.995774772632956</c:v>
                </c:pt>
                <c:pt idx="278">
                  <c:v>72.018860175632952</c:v>
                </c:pt>
                <c:pt idx="279">
                  <c:v>72.041699575541486</c:v>
                </c:pt>
                <c:pt idx="280">
                  <c:v>72.064292463992842</c:v>
                </c:pt>
                <c:pt idx="281">
                  <c:v>72.086638231588367</c:v>
                </c:pt>
                <c:pt idx="282">
                  <c:v>72.108736167896893</c:v>
                </c:pt>
                <c:pt idx="283">
                  <c:v>72.130585461454487</c:v>
                </c:pt>
                <c:pt idx="284">
                  <c:v>72.152185199764489</c:v>
                </c:pt>
                <c:pt idx="285">
                  <c:v>72.173534369297641</c:v>
                </c:pt>
                <c:pt idx="286">
                  <c:v>72.194631855491892</c:v>
                </c:pt>
                <c:pt idx="287">
                  <c:v>72.215476442752561</c:v>
                </c:pt>
                <c:pt idx="288">
                  <c:v>72.236066814452187</c:v>
                </c:pt>
                <c:pt idx="289">
                  <c:v>72.256401552930797</c:v>
                </c:pt>
                <c:pt idx="290">
                  <c:v>72.276479139495507</c:v>
                </c:pt>
                <c:pt idx="291">
                  <c:v>72.296297954420936</c:v>
                </c:pt>
                <c:pt idx="292">
                  <c:v>72.315856276948779</c:v>
                </c:pt>
                <c:pt idx="293">
                  <c:v>72.335152285288316</c:v>
                </c:pt>
                <c:pt idx="294">
                  <c:v>72.354184056615864</c:v>
                </c:pt>
                <c:pt idx="295">
                  <c:v>72.372949567075239</c:v>
                </c:pt>
                <c:pt idx="296">
                  <c:v>72.391446691777517</c:v>
                </c:pt>
                <c:pt idx="297">
                  <c:v>72.40967320480101</c:v>
                </c:pt>
                <c:pt idx="298">
                  <c:v>72.427626779191442</c:v>
                </c:pt>
                <c:pt idx="299">
                  <c:v>72.445304986961688</c:v>
                </c:pt>
                <c:pt idx="300">
                  <c:v>72.462705299092164</c:v>
                </c:pt>
                <c:pt idx="301">
                  <c:v>72.479825085530308</c:v>
                </c:pt>
                <c:pt idx="302">
                  <c:v>72.496661615191158</c:v>
                </c:pt>
                <c:pt idx="303">
                  <c:v>72.513212055956799</c:v>
                </c:pt>
                <c:pt idx="304">
                  <c:v>72.529473474676877</c:v>
                </c:pt>
                <c:pt idx="305">
                  <c:v>72.545442837168011</c:v>
                </c:pt>
                <c:pt idx="306">
                  <c:v>72.561117008214495</c:v>
                </c:pt>
                <c:pt idx="307">
                  <c:v>72.576492751567585</c:v>
                </c:pt>
                <c:pt idx="308">
                  <c:v>72.591566729946166</c:v>
                </c:pt>
                <c:pt idx="309">
                  <c:v>72.606335505036256</c:v>
                </c:pt>
                <c:pt idx="310">
                  <c:v>72.620795537491105</c:v>
                </c:pt>
                <c:pt idx="311">
                  <c:v>72.63494318693148</c:v>
                </c:pt>
                <c:pt idx="312">
                  <c:v>72.648774711945265</c:v>
                </c:pt>
                <c:pt idx="313">
                  <c:v>72.662286270087748</c:v>
                </c:pt>
                <c:pt idx="314">
                  <c:v>72.675473917881448</c:v>
                </c:pt>
                <c:pt idx="315">
                  <c:v>72.6883336108164</c:v>
                </c:pt>
                <c:pt idx="316">
                  <c:v>72.700861203349561</c:v>
                </c:pt>
                <c:pt idx="317">
                  <c:v>72.713052448905628</c:v>
                </c:pt>
                <c:pt idx="318">
                  <c:v>72.724902999876193</c:v>
                </c:pt>
                <c:pt idx="319">
                  <c:v>72.736408407620573</c:v>
                </c:pt>
                <c:pt idx="320">
                  <c:v>72.747564122465008</c:v>
                </c:pt>
                <c:pt idx="321">
                  <c:v>72.758365493703295</c:v>
                </c:pt>
                <c:pt idx="322">
                  <c:v>72.768807769596478</c:v>
                </c:pt>
                <c:pt idx="323">
                  <c:v>72.778886097372819</c:v>
                </c:pt>
                <c:pt idx="324">
                  <c:v>72.788595523228011</c:v>
                </c:pt>
                <c:pt idx="325">
                  <c:v>72.797930992324936</c:v>
                </c:pt>
                <c:pt idx="326">
                  <c:v>72.806887348793978</c:v>
                </c:pt>
                <c:pt idx="327">
                  <c:v>72.81545933573247</c:v>
                </c:pt>
                <c:pt idx="328">
                  <c:v>72.823641595205459</c:v>
                </c:pt>
                <c:pt idx="329">
                  <c:v>72.831428668244953</c:v>
                </c:pt>
                <c:pt idx="330">
                  <c:v>72.838814994850594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B1-444B-8080-1E2FAE85653D}"/>
            </c:ext>
          </c:extLst>
        </c:ser>
        <c:ser>
          <c:idx val="2"/>
          <c:order val="2"/>
          <c:tx>
            <c:v>RMG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'[NASA.xlsx]C=CC(=C)C'!$K$16:$K$346</c:f>
              <c:numCache>
                <c:formatCode>General</c:formatCode>
                <c:ptCount val="331"/>
                <c:pt idx="0">
                  <c:v>18.350852725571752</c:v>
                </c:pt>
                <c:pt idx="1">
                  <c:v>19.062051471990465</c:v>
                </c:pt>
                <c:pt idx="2">
                  <c:v>19.768796043615424</c:v>
                </c:pt>
                <c:pt idx="3">
                  <c:v>20.470831806215173</c:v>
                </c:pt>
                <c:pt idx="4">
                  <c:v>21.167911968835714</c:v>
                </c:pt>
                <c:pt idx="5">
                  <c:v>21.859797583800542</c:v>
                </c:pt>
                <c:pt idx="6">
                  <c:v>22.546257546710621</c:v>
                </c:pt>
                <c:pt idx="7">
                  <c:v>23.227068596444397</c:v>
                </c:pt>
                <c:pt idx="8">
                  <c:v>23.902015315157797</c:v>
                </c:pt>
                <c:pt idx="9">
                  <c:v>24.570890128284233</c:v>
                </c:pt>
                <c:pt idx="10">
                  <c:v>25.233493304534584</c:v>
                </c:pt>
                <c:pt idx="11">
                  <c:v>25.889632955897213</c:v>
                </c:pt>
                <c:pt idx="12">
                  <c:v>26.539125037637969</c:v>
                </c:pt>
                <c:pt idx="13">
                  <c:v>27.181793348300165</c:v>
                </c:pt>
                <c:pt idx="14">
                  <c:v>27.817469529704614</c:v>
                </c:pt>
                <c:pt idx="15">
                  <c:v>28.44599306694959</c:v>
                </c:pt>
                <c:pt idx="16">
                  <c:v>29.06721128841086</c:v>
                </c:pt>
                <c:pt idx="17">
                  <c:v>29.680979365741646</c:v>
                </c:pt>
                <c:pt idx="18">
                  <c:v>30.2871603138727</c:v>
                </c:pt>
                <c:pt idx="19">
                  <c:v>30.88562499101219</c:v>
                </c:pt>
                <c:pt idx="20">
                  <c:v>31.476252098645816</c:v>
                </c:pt>
                <c:pt idx="21">
                  <c:v>32.058928181536714</c:v>
                </c:pt>
                <c:pt idx="22">
                  <c:v>32.633547627725534</c:v>
                </c:pt>
                <c:pt idx="23">
                  <c:v>33.200012668530384</c:v>
                </c:pt>
                <c:pt idx="24">
                  <c:v>33.758233378546862</c:v>
                </c:pt>
                <c:pt idx="25">
                  <c:v>34.308127675648045</c:v>
                </c:pt>
                <c:pt idx="26">
                  <c:v>34.849621320984497</c:v>
                </c:pt>
                <c:pt idx="27">
                  <c:v>35.382647918984219</c:v>
                </c:pt>
                <c:pt idx="28">
                  <c:v>35.90714891735275</c:v>
                </c:pt>
                <c:pt idx="29">
                  <c:v>36.423073607073057</c:v>
                </c:pt>
                <c:pt idx="30">
                  <c:v>36.93037912240564</c:v>
                </c:pt>
                <c:pt idx="31">
                  <c:v>37.42903044088844</c:v>
                </c:pt>
                <c:pt idx="32">
                  <c:v>37.919000383336865</c:v>
                </c:pt>
                <c:pt idx="33">
                  <c:v>38.40026961384384</c:v>
                </c:pt>
                <c:pt idx="34">
                  <c:v>38.87282663977976</c:v>
                </c:pt>
                <c:pt idx="35">
                  <c:v>39.336667811792466</c:v>
                </c:pt>
                <c:pt idx="36">
                  <c:v>39.791797323807337</c:v>
                </c:pt>
                <c:pt idx="37">
                  <c:v>40.238227213027173</c:v>
                </c:pt>
                <c:pt idx="38">
                  <c:v>40.67597735993229</c:v>
                </c:pt>
                <c:pt idx="39">
                  <c:v>41.105075488280463</c:v>
                </c:pt>
                <c:pt idx="40">
                  <c:v>41.525557165106967</c:v>
                </c:pt>
                <c:pt idx="41">
                  <c:v>41.937465800724546</c:v>
                </c:pt>
                <c:pt idx="42">
                  <c:v>42.340852648723398</c:v>
                </c:pt>
                <c:pt idx="43">
                  <c:v>42.735776805971241</c:v>
                </c:pt>
                <c:pt idx="44">
                  <c:v>43.122305212613256</c:v>
                </c:pt>
                <c:pt idx="45">
                  <c:v>43.500512652072111</c:v>
                </c:pt>
                <c:pt idx="46">
                  <c:v>43.870481751047919</c:v>
                </c:pt>
                <c:pt idx="47">
                  <c:v>44.232302979518316</c:v>
                </c:pt>
                <c:pt idx="48">
                  <c:v>44.586074650738411</c:v>
                </c:pt>
                <c:pt idx="49">
                  <c:v>44.931902921240741</c:v>
                </c:pt>
                <c:pt idx="50">
                  <c:v>45.269901790835398</c:v>
                </c:pt>
                <c:pt idx="51">
                  <c:v>45.600193102609907</c:v>
                </c:pt>
                <c:pt idx="52">
                  <c:v>45.922906542929276</c:v>
                </c:pt>
                <c:pt idx="53">
                  <c:v>46.238179641435998</c:v>
                </c:pt>
                <c:pt idx="54">
                  <c:v>46.546157771050055</c:v>
                </c:pt>
                <c:pt idx="55">
                  <c:v>46.8469941479689</c:v>
                </c:pt>
                <c:pt idx="56">
                  <c:v>47.140849831667467</c:v>
                </c:pt>
                <c:pt idx="57">
                  <c:v>47.427893724898141</c:v>
                </c:pt>
                <c:pt idx="58">
                  <c:v>47.70830257369083</c:v>
                </c:pt>
                <c:pt idx="59">
                  <c:v>47.982260967352907</c:v>
                </c:pt>
                <c:pt idx="60">
                  <c:v>48.249961338469227</c:v>
                </c:pt>
                <c:pt idx="61">
                  <c:v>48.511603962902093</c:v>
                </c:pt>
                <c:pt idx="62">
                  <c:v>48.76739695979132</c:v>
                </c:pt>
                <c:pt idx="63">
                  <c:v>49.017556291554214</c:v>
                </c:pt>
                <c:pt idx="64">
                  <c:v>49.262305763885543</c:v>
                </c:pt>
                <c:pt idx="65">
                  <c:v>49.501877025757508</c:v>
                </c:pt>
                <c:pt idx="66">
                  <c:v>49.736509569419873</c:v>
                </c:pt>
                <c:pt idx="67">
                  <c:v>49.966450730399821</c:v>
                </c:pt>
                <c:pt idx="68">
                  <c:v>50.191955687502038</c:v>
                </c:pt>
                <c:pt idx="69">
                  <c:v>50.413287462808704</c:v>
                </c:pt>
                <c:pt idx="70">
                  <c:v>50.630716921679429</c:v>
                </c:pt>
                <c:pt idx="71">
                  <c:v>50.844522772751368</c:v>
                </c:pt>
                <c:pt idx="72">
                  <c:v>51.060616367966112</c:v>
                </c:pt>
                <c:pt idx="73">
                  <c:v>51.265201807949076</c:v>
                </c:pt>
                <c:pt idx="74">
                  <c:v>51.468207632457592</c:v>
                </c:pt>
                <c:pt idx="75">
                  <c:v>51.669644858582679</c:v>
                </c:pt>
                <c:pt idx="76">
                  <c:v>51.869524460791091</c:v>
                </c:pt>
                <c:pt idx="77">
                  <c:v>52.067857370925182</c:v>
                </c:pt>
                <c:pt idx="78">
                  <c:v>52.264654478202985</c:v>
                </c:pt>
                <c:pt idx="79">
                  <c:v>52.459926629218174</c:v>
                </c:pt>
                <c:pt idx="80">
                  <c:v>52.653684627940088</c:v>
                </c:pt>
                <c:pt idx="81">
                  <c:v>52.845939235713722</c:v>
                </c:pt>
                <c:pt idx="82">
                  <c:v>53.036701171259708</c:v>
                </c:pt>
                <c:pt idx="83">
                  <c:v>53.225981110674361</c:v>
                </c:pt>
                <c:pt idx="84">
                  <c:v>53.413789687429635</c:v>
                </c:pt>
                <c:pt idx="85">
                  <c:v>53.600137492373115</c:v>
                </c:pt>
                <c:pt idx="86">
                  <c:v>53.785035073728089</c:v>
                </c:pt>
                <c:pt idx="87">
                  <c:v>53.968492937093451</c:v>
                </c:pt>
                <c:pt idx="88">
                  <c:v>54.150521545443794</c:v>
                </c:pt>
                <c:pt idx="89">
                  <c:v>54.331131319129319</c:v>
                </c:pt>
                <c:pt idx="90">
                  <c:v>54.510332635875926</c:v>
                </c:pt>
                <c:pt idx="91">
                  <c:v>54.68813583078515</c:v>
                </c:pt>
                <c:pt idx="92">
                  <c:v>54.864551196334169</c:v>
                </c:pt>
                <c:pt idx="93">
                  <c:v>55.039588982375832</c:v>
                </c:pt>
                <c:pt idx="94">
                  <c:v>55.213259396138625</c:v>
                </c:pt>
                <c:pt idx="95">
                  <c:v>55.385572602226709</c:v>
                </c:pt>
                <c:pt idx="96">
                  <c:v>55.556538722619884</c:v>
                </c:pt>
                <c:pt idx="97">
                  <c:v>55.726167836673632</c:v>
                </c:pt>
                <c:pt idx="98">
                  <c:v>55.894469981119059</c:v>
                </c:pt>
                <c:pt idx="99">
                  <c:v>56.061455150062898</c:v>
                </c:pt>
                <c:pt idx="100">
                  <c:v>56.227133294987631</c:v>
                </c:pt>
                <c:pt idx="101">
                  <c:v>56.391514324751284</c:v>
                </c:pt>
                <c:pt idx="102">
                  <c:v>56.554608105587626</c:v>
                </c:pt>
                <c:pt idx="103">
                  <c:v>56.71642446110603</c:v>
                </c:pt>
                <c:pt idx="104">
                  <c:v>56.876973172291542</c:v>
                </c:pt>
                <c:pt idx="105">
                  <c:v>57.036263977504866</c:v>
                </c:pt>
                <c:pt idx="106">
                  <c:v>57.194306572482326</c:v>
                </c:pt>
                <c:pt idx="107">
                  <c:v>57.351110610335951</c:v>
                </c:pt>
                <c:pt idx="108">
                  <c:v>57.50668570155338</c:v>
                </c:pt>
                <c:pt idx="109">
                  <c:v>57.661041413997957</c:v>
                </c:pt>
                <c:pt idx="110">
                  <c:v>57.814187272908612</c:v>
                </c:pt>
                <c:pt idx="111">
                  <c:v>57.96613276090001</c:v>
                </c:pt>
                <c:pt idx="112">
                  <c:v>58.116887317962401</c:v>
                </c:pt>
                <c:pt idx="113">
                  <c:v>58.266460341461695</c:v>
                </c:pt>
                <c:pt idx="114">
                  <c:v>58.414861186139525</c:v>
                </c:pt>
                <c:pt idx="115">
                  <c:v>58.5620991641131</c:v>
                </c:pt>
                <c:pt idx="116">
                  <c:v>58.708183544875332</c:v>
                </c:pt>
                <c:pt idx="117">
                  <c:v>58.853123555294751</c:v>
                </c:pt>
                <c:pt idx="118">
                  <c:v>58.996928379615582</c:v>
                </c:pt>
                <c:pt idx="119">
                  <c:v>59.139607159457675</c:v>
                </c:pt>
                <c:pt idx="120">
                  <c:v>59.281168993816522</c:v>
                </c:pt>
                <c:pt idx="121">
                  <c:v>59.421622939063326</c:v>
                </c:pt>
                <c:pt idx="122">
                  <c:v>59.560978008944858</c:v>
                </c:pt>
                <c:pt idx="123">
                  <c:v>59.69924317458365</c:v>
                </c:pt>
                <c:pt idx="124">
                  <c:v>59.8364273644778</c:v>
                </c:pt>
                <c:pt idx="125">
                  <c:v>59.972539464501104</c:v>
                </c:pt>
                <c:pt idx="126">
                  <c:v>60.107588317902987</c:v>
                </c:pt>
                <c:pt idx="127">
                  <c:v>60.24158272530854</c:v>
                </c:pt>
                <c:pt idx="128">
                  <c:v>60.374531444718549</c:v>
                </c:pt>
                <c:pt idx="129">
                  <c:v>60.506443191509362</c:v>
                </c:pt>
                <c:pt idx="130">
                  <c:v>60.637326638433066</c:v>
                </c:pt>
                <c:pt idx="131">
                  <c:v>60.767190415617371</c:v>
                </c:pt>
                <c:pt idx="132">
                  <c:v>60.896043110565628</c:v>
                </c:pt>
                <c:pt idx="133">
                  <c:v>61.02389326815689</c:v>
                </c:pt>
                <c:pt idx="134">
                  <c:v>61.150749390645771</c:v>
                </c:pt>
                <c:pt idx="135">
                  <c:v>61.276619937662666</c:v>
                </c:pt>
                <c:pt idx="136">
                  <c:v>61.401513326213504</c:v>
                </c:pt>
                <c:pt idx="137">
                  <c:v>61.525437930679971</c:v>
                </c:pt>
                <c:pt idx="138">
                  <c:v>61.648402082819302</c:v>
                </c:pt>
                <c:pt idx="139">
                  <c:v>61.770414071764499</c:v>
                </c:pt>
                <c:pt idx="140">
                  <c:v>61.891482144024117</c:v>
                </c:pt>
                <c:pt idx="141">
                  <c:v>62.011614503482456</c:v>
                </c:pt>
                <c:pt idx="142">
                  <c:v>62.130819311399378</c:v>
                </c:pt>
                <c:pt idx="143">
                  <c:v>62.249104686410483</c:v>
                </c:pt>
                <c:pt idx="144">
                  <c:v>62.366478704526983</c:v>
                </c:pt>
                <c:pt idx="145">
                  <c:v>62.48294939913572</c:v>
                </c:pt>
                <c:pt idx="146">
                  <c:v>62.598524760999261</c:v>
                </c:pt>
                <c:pt idx="147">
                  <c:v>62.713212738255763</c:v>
                </c:pt>
                <c:pt idx="148">
                  <c:v>62.827021236419078</c:v>
                </c:pt>
                <c:pt idx="149">
                  <c:v>62.939958118378662</c:v>
                </c:pt>
                <c:pt idx="150">
                  <c:v>63.052031204399704</c:v>
                </c:pt>
                <c:pt idx="151">
                  <c:v>63.163248272123006</c:v>
                </c:pt>
                <c:pt idx="152">
                  <c:v>63.273617056564952</c:v>
                </c:pt>
                <c:pt idx="153">
                  <c:v>63.383145250117728</c:v>
                </c:pt>
                <c:pt idx="154">
                  <c:v>63.491840502549046</c:v>
                </c:pt>
                <c:pt idx="155">
                  <c:v>63.599710421002378</c:v>
                </c:pt>
                <c:pt idx="156">
                  <c:v>63.706762569996719</c:v>
                </c:pt>
                <c:pt idx="157">
                  <c:v>63.813004471426851</c:v>
                </c:pt>
                <c:pt idx="158">
                  <c:v>63.918443604563151</c:v>
                </c:pt>
                <c:pt idx="159">
                  <c:v>64.02308740605163</c:v>
                </c:pt>
                <c:pt idx="160">
                  <c:v>64.12694326991398</c:v>
                </c:pt>
                <c:pt idx="161">
                  <c:v>64.230018547547544</c:v>
                </c:pt>
                <c:pt idx="162">
                  <c:v>64.332320547725331</c:v>
                </c:pt>
                <c:pt idx="163">
                  <c:v>64.433856536595968</c:v>
                </c:pt>
                <c:pt idx="164">
                  <c:v>64.534633737683819</c:v>
                </c:pt>
                <c:pt idx="165">
                  <c:v>64.634659331888813</c:v>
                </c:pt>
                <c:pt idx="166">
                  <c:v>64.733940457486526</c:v>
                </c:pt>
                <c:pt idx="167">
                  <c:v>64.832484210128285</c:v>
                </c:pt>
                <c:pt idx="168">
                  <c:v>64.930297642840969</c:v>
                </c:pt>
                <c:pt idx="169">
                  <c:v>65.027387766027189</c:v>
                </c:pt>
                <c:pt idx="170">
                  <c:v>65.123761547465165</c:v>
                </c:pt>
                <c:pt idx="171">
                  <c:v>65.219425912308793</c:v>
                </c:pt>
                <c:pt idx="172">
                  <c:v>65.314387743087593</c:v>
                </c:pt>
                <c:pt idx="173">
                  <c:v>65.408653879706804</c:v>
                </c:pt>
                <c:pt idx="174">
                  <c:v>65.502231119447202</c:v>
                </c:pt>
                <c:pt idx="175">
                  <c:v>65.595126216965383</c:v>
                </c:pt>
                <c:pt idx="176">
                  <c:v>65.68734588429345</c:v>
                </c:pt>
                <c:pt idx="177">
                  <c:v>65.778896790839212</c:v>
                </c:pt>
                <c:pt idx="178">
                  <c:v>65.869785563386159</c:v>
                </c:pt>
                <c:pt idx="179">
                  <c:v>65.9600187860934</c:v>
                </c:pt>
                <c:pt idx="180">
                  <c:v>66.049603000495736</c:v>
                </c:pt>
                <c:pt idx="181">
                  <c:v>66.138544705503591</c:v>
                </c:pt>
                <c:pt idx="182">
                  <c:v>66.226850357403009</c:v>
                </c:pt>
                <c:pt idx="183">
                  <c:v>66.314526369855798</c:v>
                </c:pt>
                <c:pt idx="184">
                  <c:v>66.401579113899288</c:v>
                </c:pt>
                <c:pt idx="185">
                  <c:v>66.488014917946586</c:v>
                </c:pt>
                <c:pt idx="186">
                  <c:v>66.57384006778635</c:v>
                </c:pt>
                <c:pt idx="187">
                  <c:v>66.659060806582957</c:v>
                </c:pt>
                <c:pt idx="188">
                  <c:v>66.743683334876437</c:v>
                </c:pt>
                <c:pt idx="189">
                  <c:v>66.827713810582395</c:v>
                </c:pt>
                <c:pt idx="190">
                  <c:v>66.911158348992231</c:v>
                </c:pt>
                <c:pt idx="191">
                  <c:v>66.994023022772865</c:v>
                </c:pt>
                <c:pt idx="192">
                  <c:v>67.076313861966966</c:v>
                </c:pt>
                <c:pt idx="193">
                  <c:v>67.158036853992783</c:v>
                </c:pt>
                <c:pt idx="194">
                  <c:v>67.239197943644271</c:v>
                </c:pt>
                <c:pt idx="195">
                  <c:v>67.319803033091034</c:v>
                </c:pt>
                <c:pt idx="196">
                  <c:v>67.399857981878284</c:v>
                </c:pt>
                <c:pt idx="197">
                  <c:v>67.479368606926982</c:v>
                </c:pt>
                <c:pt idx="198">
                  <c:v>67.558340682533625</c:v>
                </c:pt>
                <c:pt idx="199">
                  <c:v>67.636779940370431</c:v>
                </c:pt>
                <c:pt idx="200">
                  <c:v>67.714692069485324</c:v>
                </c:pt>
                <c:pt idx="201">
                  <c:v>67.792082716301763</c:v>
                </c:pt>
                <c:pt idx="202">
                  <c:v>67.868957484618946</c:v>
                </c:pt>
                <c:pt idx="203">
                  <c:v>67.945321935611688</c:v>
                </c:pt>
                <c:pt idx="204">
                  <c:v>68.021181587830498</c:v>
                </c:pt>
                <c:pt idx="205">
                  <c:v>68.096541917201478</c:v>
                </c:pt>
                <c:pt idx="206">
                  <c:v>68.171408357026436</c:v>
                </c:pt>
                <c:pt idx="207">
                  <c:v>68.245786297982832</c:v>
                </c:pt>
                <c:pt idx="208">
                  <c:v>68.319681088123772</c:v>
                </c:pt>
                <c:pt idx="209">
                  <c:v>68.393098032877944</c:v>
                </c:pt>
                <c:pt idx="210">
                  <c:v>68.46604239504984</c:v>
                </c:pt>
                <c:pt idx="211">
                  <c:v>68.538519394819517</c:v>
                </c:pt>
                <c:pt idx="212">
                  <c:v>68.61053420974261</c:v>
                </c:pt>
                <c:pt idx="213">
                  <c:v>68.682091974750591</c:v>
                </c:pt>
                <c:pt idx="214">
                  <c:v>68.753197782150423</c:v>
                </c:pt>
                <c:pt idx="215">
                  <c:v>68.823856681624818</c:v>
                </c:pt>
                <c:pt idx="216">
                  <c:v>68.894073680232111</c:v>
                </c:pt>
                <c:pt idx="217">
                  <c:v>68.963853742406286</c:v>
                </c:pt>
                <c:pt idx="218">
                  <c:v>69.033201789956976</c:v>
                </c:pt>
                <c:pt idx="219">
                  <c:v>69.102122702069479</c:v>
                </c:pt>
                <c:pt idx="220">
                  <c:v>69.170621315304771</c:v>
                </c:pt>
                <c:pt idx="221">
                  <c:v>69.238702423599435</c:v>
                </c:pt>
                <c:pt idx="222">
                  <c:v>69.306370778265787</c:v>
                </c:pt>
                <c:pt idx="223">
                  <c:v>69.373631087991683</c:v>
                </c:pt>
                <c:pt idx="224">
                  <c:v>69.440488018840696</c:v>
                </c:pt>
                <c:pt idx="225">
                  <c:v>69.50694619425208</c:v>
                </c:pt>
                <c:pt idx="226">
                  <c:v>69.573010195040723</c:v>
                </c:pt>
                <c:pt idx="227">
                  <c:v>69.638684559397134</c:v>
                </c:pt>
                <c:pt idx="228">
                  <c:v>69.703973782887502</c:v>
                </c:pt>
                <c:pt idx="229">
                  <c:v>69.768882318453691</c:v>
                </c:pt>
                <c:pt idx="230">
                  <c:v>69.83341457641319</c:v>
                </c:pt>
                <c:pt idx="231">
                  <c:v>69.897574924459121</c:v>
                </c:pt>
                <c:pt idx="232">
                  <c:v>69.961367687660342</c:v>
                </c:pt>
                <c:pt idx="233">
                  <c:v>70.024797148461275</c:v>
                </c:pt>
                <c:pt idx="234">
                  <c:v>70.087867546682048</c:v>
                </c:pt>
                <c:pt idx="235">
                  <c:v>70.150583079518441</c:v>
                </c:pt>
                <c:pt idx="236">
                  <c:v>70.212947901541881</c:v>
                </c:pt>
                <c:pt idx="237">
                  <c:v>70.274966124699432</c:v>
                </c:pt>
                <c:pt idx="238">
                  <c:v>70.336641818313794</c:v>
                </c:pt>
                <c:pt idx="239">
                  <c:v>70.397979009083414</c:v>
                </c:pt>
                <c:pt idx="240">
                  <c:v>70.458981681082321</c:v>
                </c:pt>
                <c:pt idx="241">
                  <c:v>70.51965377576019</c:v>
                </c:pt>
                <c:pt idx="242">
                  <c:v>70.579999191942363</c:v>
                </c:pt>
                <c:pt idx="243">
                  <c:v>70.640021785829887</c:v>
                </c:pt>
                <c:pt idx="244">
                  <c:v>70.699725370999388</c:v>
                </c:pt>
                <c:pt idx="245">
                  <c:v>70.759113718403199</c:v>
                </c:pt>
                <c:pt idx="246">
                  <c:v>70.818190556369288</c:v>
                </c:pt>
                <c:pt idx="247">
                  <c:v>70.87695957060123</c:v>
                </c:pt>
                <c:pt idx="248">
                  <c:v>70.935424404178377</c:v>
                </c:pt>
                <c:pt idx="249">
                  <c:v>70.993588657555605</c:v>
                </c:pt>
                <c:pt idx="250">
                  <c:v>71.051455888563538</c:v>
                </c:pt>
                <c:pt idx="251">
                  <c:v>71.109029612408406</c:v>
                </c:pt>
                <c:pt idx="252">
                  <c:v>71.166313301672062</c:v>
                </c:pt>
                <c:pt idx="253">
                  <c:v>71.223310386312093</c:v>
                </c:pt>
                <c:pt idx="254">
                  <c:v>71.280024253661736</c:v>
                </c:pt>
                <c:pt idx="255">
                  <c:v>71.336458248429778</c:v>
                </c:pt>
                <c:pt idx="256">
                  <c:v>71.392615672700757</c:v>
                </c:pt>
                <c:pt idx="257">
                  <c:v>71.448499785934871</c:v>
                </c:pt>
                <c:pt idx="258">
                  <c:v>71.504113804967901</c:v>
                </c:pt>
                <c:pt idx="259">
                  <c:v>71.559460904011374</c:v>
                </c:pt>
                <c:pt idx="260">
                  <c:v>71.614544214652355</c:v>
                </c:pt>
                <c:pt idx="261">
                  <c:v>71.669366825853658</c:v>
                </c:pt>
                <c:pt idx="262">
                  <c:v>71.723931783953745</c:v>
                </c:pt>
                <c:pt idx="263">
                  <c:v>71.778242092666659</c:v>
                </c:pt>
                <c:pt idx="264">
                  <c:v>71.832300713082205</c:v>
                </c:pt>
                <c:pt idx="265">
                  <c:v>71.886110563665753</c:v>
                </c:pt>
                <c:pt idx="266">
                  <c:v>71.939674520258322</c:v>
                </c:pt>
                <c:pt idx="267">
                  <c:v>71.992995416076695</c:v>
                </c:pt>
                <c:pt idx="268">
                  <c:v>72.046076041713235</c:v>
                </c:pt>
                <c:pt idx="269">
                  <c:v>72.098919145135923</c:v>
                </c:pt>
                <c:pt idx="270">
                  <c:v>72.151527431688379</c:v>
                </c:pt>
                <c:pt idx="271">
                  <c:v>72.203903564090069</c:v>
                </c:pt>
                <c:pt idx="272">
                  <c:v>72.256050162435884</c:v>
                </c:pt>
                <c:pt idx="273">
                  <c:v>72.307969804196475</c:v>
                </c:pt>
                <c:pt idx="274">
                  <c:v>72.359665024218145</c:v>
                </c:pt>
                <c:pt idx="275">
                  <c:v>72.411138314722805</c:v>
                </c:pt>
                <c:pt idx="276">
                  <c:v>72.462392125308114</c:v>
                </c:pt>
                <c:pt idx="277">
                  <c:v>72.513428862947308</c:v>
                </c:pt>
                <c:pt idx="278">
                  <c:v>72.564250891989261</c:v>
                </c:pt>
                <c:pt idx="279">
                  <c:v>72.614860534158595</c:v>
                </c:pt>
                <c:pt idx="280">
                  <c:v>72.665260068555455</c:v>
                </c:pt>
                <c:pt idx="281">
                  <c:v>72.715451731655776</c:v>
                </c:pt>
                <c:pt idx="282">
                  <c:v>72.765437717311073</c:v>
                </c:pt>
                <c:pt idx="283">
                  <c:v>72.815220176748539</c:v>
                </c:pt>
                <c:pt idx="284">
                  <c:v>72.864801218570904</c:v>
                </c:pt>
                <c:pt idx="285">
                  <c:v>72.914182908756828</c:v>
                </c:pt>
                <c:pt idx="286">
                  <c:v>72.96336727066037</c:v>
                </c:pt>
                <c:pt idx="287">
                  <c:v>73.012356285011307</c:v>
                </c:pt>
                <c:pt idx="288">
                  <c:v>73.061151889915109</c:v>
                </c:pt>
                <c:pt idx="289">
                  <c:v>73.109755980852896</c:v>
                </c:pt>
                <c:pt idx="290">
                  <c:v>73.15817041068145</c:v>
                </c:pt>
                <c:pt idx="291">
                  <c:v>73.206396989633149</c:v>
                </c:pt>
                <c:pt idx="292">
                  <c:v>73.254437485316075</c:v>
                </c:pt>
                <c:pt idx="293">
                  <c:v>73.302293622713975</c:v>
                </c:pt>
                <c:pt idx="294">
                  <c:v>73.349967084186204</c:v>
                </c:pt>
                <c:pt idx="295">
                  <c:v>73.397459509467794</c:v>
                </c:pt>
                <c:pt idx="296">
                  <c:v>73.444772495669454</c:v>
                </c:pt>
                <c:pt idx="297">
                  <c:v>73.491907597277546</c:v>
                </c:pt>
                <c:pt idx="298">
                  <c:v>73.538866326153993</c:v>
                </c:pt>
                <c:pt idx="299">
                  <c:v>73.585650151536498</c:v>
                </c:pt>
                <c:pt idx="300">
                  <c:v>73.632260500038399</c:v>
                </c:pt>
                <c:pt idx="301">
                  <c:v>73.678698755648625</c:v>
                </c:pt>
                <c:pt idx="302">
                  <c:v>73.724966259731772</c:v>
                </c:pt>
                <c:pt idx="303">
                  <c:v>73.771064311028141</c:v>
                </c:pt>
                <c:pt idx="304">
                  <c:v>73.816994165653597</c:v>
                </c:pt>
                <c:pt idx="305">
                  <c:v>73.862757037099797</c:v>
                </c:pt>
                <c:pt idx="306">
                  <c:v>73.90835409623395</c:v>
                </c:pt>
                <c:pt idx="307">
                  <c:v>73.953786471298926</c:v>
                </c:pt>
                <c:pt idx="308">
                  <c:v>73.999055247913304</c:v>
                </c:pt>
                <c:pt idx="309">
                  <c:v>74.04416146907117</c:v>
                </c:pt>
                <c:pt idx="310">
                  <c:v>74.089106135142529</c:v>
                </c:pt>
                <c:pt idx="311">
                  <c:v>74.133890203872795</c:v>
                </c:pt>
                <c:pt idx="312">
                  <c:v>74.178514590383131</c:v>
                </c:pt>
                <c:pt idx="313">
                  <c:v>74.222980167170391</c:v>
                </c:pt>
                <c:pt idx="314">
                  <c:v>74.267287764106996</c:v>
                </c:pt>
                <c:pt idx="315">
                  <c:v>74.3114381684411</c:v>
                </c:pt>
                <c:pt idx="316">
                  <c:v>74.355432124796494</c:v>
                </c:pt>
                <c:pt idx="317">
                  <c:v>74.399270335172574</c:v>
                </c:pt>
                <c:pt idx="318">
                  <c:v>74.442953458944416</c:v>
                </c:pt>
                <c:pt idx="319">
                  <c:v>74.486482112862802</c:v>
                </c:pt>
                <c:pt idx="320">
                  <c:v>74.529856871054108</c:v>
                </c:pt>
                <c:pt idx="321">
                  <c:v>74.573078265020413</c:v>
                </c:pt>
                <c:pt idx="322">
                  <c:v>74.61614678363938</c:v>
                </c:pt>
                <c:pt idx="323">
                  <c:v>74.659062873164345</c:v>
                </c:pt>
                <c:pt idx="324">
                  <c:v>74.701826937224354</c:v>
                </c:pt>
                <c:pt idx="325">
                  <c:v>74.744439336824101</c:v>
                </c:pt>
                <c:pt idx="326">
                  <c:v>74.786900390343874</c:v>
                </c:pt>
                <c:pt idx="327">
                  <c:v>74.829210373539652</c:v>
                </c:pt>
                <c:pt idx="328">
                  <c:v>74.87136951954308</c:v>
                </c:pt>
                <c:pt idx="329">
                  <c:v>74.913378018861422</c:v>
                </c:pt>
                <c:pt idx="330">
                  <c:v>74.955236019377665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3B1-444B-8080-1E2FAE856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307896800"/>
        <c:crosses val="autoZero"/>
        <c:crossBetween val="midCat"/>
        <c:majorUnit val="500"/>
      </c:valAx>
      <c:valAx>
        <c:axId val="1307896800"/>
        <c:scaling>
          <c:orientation val="minMax"/>
          <c:max val="8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u="none" strike="noStrike" baseline="0">
                    <a:effectLst/>
                  </a:rPr>
                  <a:t>Cp</a:t>
                </a:r>
                <a:r>
                  <a:rPr lang="it-IT" sz="1600" b="1" i="0" u="none" strike="noStrike" baseline="30000">
                    <a:effectLst/>
                  </a:rPr>
                  <a:t>0</a:t>
                </a:r>
                <a:r>
                  <a:rPr lang="it-IT" sz="1600" b="1" i="0" u="none" strike="noStrike" baseline="0">
                    <a:effectLst/>
                  </a:rPr>
                  <a:t>(</a:t>
                </a:r>
                <a:r>
                  <a:rPr lang="en-GB" sz="1600" b="1" i="0" u="none" strike="noStrike" baseline="0">
                    <a:effectLst/>
                  </a:rPr>
                  <a:t>𝑇) [cal mol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 K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9905843101644907"/>
          <c:y val="0.5450732891113107"/>
          <c:w val="0.32791422348802146"/>
          <c:h val="0.2299034461451762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036857072758003"/>
          <c:y val="5.0180190050903316E-2"/>
          <c:w val="0.79012119369001932"/>
          <c:h val="0.75962460443309177"/>
        </c:manualLayout>
      </c:layout>
      <c:scatterChart>
        <c:scatterStyle val="smoothMarker"/>
        <c:varyColors val="0"/>
        <c:ser>
          <c:idx val="0"/>
          <c:order val="0"/>
          <c:tx>
            <c:v>RRHO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'[NASA.xlsx]C=CC(=C)C'!$D$16:$D$346</c:f>
              <c:numCache>
                <c:formatCode>General</c:formatCode>
                <c:ptCount val="331"/>
                <c:pt idx="0">
                  <c:v>66.225546168172244</c:v>
                </c:pt>
                <c:pt idx="1">
                  <c:v>66.997596005226185</c:v>
                </c:pt>
                <c:pt idx="2">
                  <c:v>67.77128924653303</c:v>
                </c:pt>
                <c:pt idx="3">
                  <c:v>68.545928982480191</c:v>
                </c:pt>
                <c:pt idx="4">
                  <c:v>69.320914320974794</c:v>
                </c:pt>
                <c:pt idx="5">
                  <c:v>70.095724647404467</c:v>
                </c:pt>
                <c:pt idx="6">
                  <c:v>70.869906973526327</c:v>
                </c:pt>
                <c:pt idx="7">
                  <c:v>71.643065675244884</c:v>
                </c:pt>
                <c:pt idx="8">
                  <c:v>72.414854097611851</c:v>
                </c:pt>
                <c:pt idx="9">
                  <c:v>73.184967633631302</c:v>
                </c:pt>
                <c:pt idx="10">
                  <c:v>73.953137976888385</c:v>
                </c:pt>
                <c:pt idx="11">
                  <c:v>74.719128316923573</c:v>
                </c:pt>
                <c:pt idx="12">
                  <c:v>75.482729297664989</c:v>
                </c:pt>
                <c:pt idx="13">
                  <c:v>76.24375559796033</c:v>
                </c:pt>
                <c:pt idx="14">
                  <c:v>77.002043022723598</c:v>
                </c:pt>
                <c:pt idx="15">
                  <c:v>77.757446015846241</c:v>
                </c:pt>
                <c:pt idx="16">
                  <c:v>78.50983552355261</c:v>
                </c:pt>
                <c:pt idx="17">
                  <c:v>79.259097150564443</c:v>
                </c:pt>
                <c:pt idx="18">
                  <c:v>80.005129562204118</c:v>
                </c:pt>
                <c:pt idx="19">
                  <c:v>80.747843094092005</c:v>
                </c:pt>
                <c:pt idx="20">
                  <c:v>81.487158537891688</c:v>
                </c:pt>
                <c:pt idx="21">
                  <c:v>82.223006077012258</c:v>
                </c:pt>
                <c:pt idx="22">
                  <c:v>82.955324350578664</c:v>
                </c:pt>
                <c:pt idx="23">
                  <c:v>83.684059627555811</c:v>
                </c:pt>
                <c:pt idx="24">
                  <c:v>84.409165075827545</c:v>
                </c:pt>
                <c:pt idx="25">
                  <c:v>85.13060011342354</c:v>
                </c:pt>
                <c:pt idx="26">
                  <c:v>85.848329831058351</c:v>
                </c:pt>
                <c:pt idx="27">
                  <c:v>86.562324476778059</c:v>
                </c:pt>
                <c:pt idx="28">
                  <c:v>87.272558994867381</c:v>
                </c:pt>
                <c:pt idx="29">
                  <c:v>87.979012612302938</c:v>
                </c:pt>
                <c:pt idx="30">
                  <c:v>88.68166846698773</c:v>
                </c:pt>
                <c:pt idx="31">
                  <c:v>89.380513272801778</c:v>
                </c:pt>
                <c:pt idx="32">
                  <c:v>90.075537017178561</c:v>
                </c:pt>
                <c:pt idx="33">
                  <c:v>90.766732687489167</c:v>
                </c:pt>
                <c:pt idx="34">
                  <c:v>91.454096023002791</c:v>
                </c:pt>
                <c:pt idx="35">
                  <c:v>92.137625289606945</c:v>
                </c:pt>
                <c:pt idx="36">
                  <c:v>92.817321074826936</c:v>
                </c:pt>
                <c:pt idx="37">
                  <c:v>93.493186100987941</c:v>
                </c:pt>
                <c:pt idx="38">
                  <c:v>94.165225054626475</c:v>
                </c:pt>
                <c:pt idx="39">
                  <c:v>94.833444430484334</c:v>
                </c:pt>
                <c:pt idx="40">
                  <c:v>95.497852388614234</c:v>
                </c:pt>
                <c:pt idx="41">
                  <c:v>96.158458623296582</c:v>
                </c:pt>
                <c:pt idx="42">
                  <c:v>96.81527424261489</c:v>
                </c:pt>
                <c:pt idx="43">
                  <c:v>97.46831165766632</c:v>
                </c:pt>
                <c:pt idx="44">
                  <c:v>98.1175844804972</c:v>
                </c:pt>
                <c:pt idx="45">
                  <c:v>98.763107429951262</c:v>
                </c:pt>
                <c:pt idx="46">
                  <c:v>99.404896244705938</c:v>
                </c:pt>
                <c:pt idx="47">
                  <c:v>100.04296760284829</c:v>
                </c:pt>
                <c:pt idx="48">
                  <c:v>100.67733904740861</c:v>
                </c:pt>
                <c:pt idx="49">
                  <c:v>101.3080289173303</c:v>
                </c:pt>
                <c:pt idx="50">
                  <c:v>101.93505628340661</c:v>
                </c:pt>
                <c:pt idx="51">
                  <c:v>102.55844088876107</c:v>
                </c:pt>
                <c:pt idx="52">
                  <c:v>103.17820309349069</c:v>
                </c:pt>
                <c:pt idx="53">
                  <c:v>103.7943638231274</c:v>
                </c:pt>
                <c:pt idx="54">
                  <c:v>104.40694452060545</c:v>
                </c:pt>
                <c:pt idx="55">
                  <c:v>105.01596710145326</c:v>
                </c:pt>
                <c:pt idx="56">
                  <c:v>105.62145391195253</c:v>
                </c:pt>
                <c:pt idx="57">
                  <c:v>106.22342769003265</c:v>
                </c:pt>
                <c:pt idx="58">
                  <c:v>106.82191152868799</c:v>
                </c:pt>
                <c:pt idx="59">
                  <c:v>107.41692884172564</c:v>
                </c:pt>
                <c:pt idx="60">
                  <c:v>108.00850333166761</c:v>
                </c:pt>
                <c:pt idx="61">
                  <c:v>108.5966589596466</c:v>
                </c:pt>
                <c:pt idx="62">
                  <c:v>109.18141991714907</c:v>
                </c:pt>
                <c:pt idx="63">
                  <c:v>109.76281059947087</c:v>
                </c:pt>
                <c:pt idx="64">
                  <c:v>110.34085558076237</c:v>
                </c:pt>
                <c:pt idx="65">
                  <c:v>110.91557959055054</c:v>
                </c:pt>
                <c:pt idx="66">
                  <c:v>111.48700749163388</c:v>
                </c:pt>
                <c:pt idx="67">
                  <c:v>112.05516425925535</c:v>
                </c:pt>
                <c:pt idx="68">
                  <c:v>112.62007496146538</c:v>
                </c:pt>
                <c:pt idx="69">
                  <c:v>113.1817647405945</c:v>
                </c:pt>
                <c:pt idx="70">
                  <c:v>113.74025879576095</c:v>
                </c:pt>
                <c:pt idx="71">
                  <c:v>114.29558236634495</c:v>
                </c:pt>
                <c:pt idx="72">
                  <c:v>114.84776071636591</c:v>
                </c:pt>
                <c:pt idx="73">
                  <c:v>115.39681911970428</c:v>
                </c:pt>
                <c:pt idx="74">
                  <c:v>115.94278284611357</c:v>
                </c:pt>
                <c:pt idx="75">
                  <c:v>116.48567714797286</c:v>
                </c:pt>
                <c:pt idx="76">
                  <c:v>117.02552724773243</c:v>
                </c:pt>
                <c:pt idx="77">
                  <c:v>117.5623583260103</c:v>
                </c:pt>
                <c:pt idx="78">
                  <c:v>118.09619551029917</c:v>
                </c:pt>
                <c:pt idx="79">
                  <c:v>118.62706386424648</c:v>
                </c:pt>
                <c:pt idx="80">
                  <c:v>119.15498837747339</c:v>
                </c:pt>
                <c:pt idx="81">
                  <c:v>119.67999395590012</c:v>
                </c:pt>
                <c:pt idx="82">
                  <c:v>120.20210541254811</c:v>
                </c:pt>
                <c:pt idx="83">
                  <c:v>120.72134745879059</c:v>
                </c:pt>
                <c:pt idx="84">
                  <c:v>121.23774469602627</c:v>
                </c:pt>
                <c:pt idx="85">
                  <c:v>121.75132160775082</c:v>
                </c:pt>
                <c:pt idx="86">
                  <c:v>122.26210255200486</c:v>
                </c:pt>
                <c:pt idx="87">
                  <c:v>122.77011175417589</c:v>
                </c:pt>
                <c:pt idx="88">
                  <c:v>123.27537330013543</c:v>
                </c:pt>
                <c:pt idx="89">
                  <c:v>123.77791112969214</c:v>
                </c:pt>
                <c:pt idx="90">
                  <c:v>124.27774903034427</c:v>
                </c:pt>
                <c:pt idx="91">
                  <c:v>124.77491063131433</c:v>
                </c:pt>
                <c:pt idx="92">
                  <c:v>125.26941939785188</c:v>
                </c:pt>
                <c:pt idx="93">
                  <c:v>125.76129862578881</c:v>
                </c:pt>
                <c:pt idx="94">
                  <c:v>126.25057143633514</c:v>
                </c:pt>
                <c:pt idx="95">
                  <c:v>126.73726077110175</c:v>
                </c:pt>
                <c:pt idx="96">
                  <c:v>127.22138938733865</c:v>
                </c:pt>
                <c:pt idx="97">
                  <c:v>127.70297985337758</c:v>
                </c:pt>
                <c:pt idx="98">
                  <c:v>128.18205454426874</c:v>
                </c:pt>
                <c:pt idx="99">
                  <c:v>128.65863563760132</c:v>
                </c:pt>
                <c:pt idx="100">
                  <c:v>129.13274510949915</c:v>
                </c:pt>
                <c:pt idx="101">
                  <c:v>129.60440473078256</c:v>
                </c:pt>
                <c:pt idx="102">
                  <c:v>130.07363606328775</c:v>
                </c:pt>
                <c:pt idx="103">
                  <c:v>130.54046045633709</c:v>
                </c:pt>
                <c:pt idx="104">
                  <c:v>131.0048990433518</c:v>
                </c:pt>
                <c:pt idx="105">
                  <c:v>131.46697273860073</c:v>
                </c:pt>
                <c:pt idx="106">
                  <c:v>131.92670223407887</c:v>
                </c:pt>
                <c:pt idx="107">
                  <c:v>132.38410799650924</c:v>
                </c:pt>
                <c:pt idx="108">
                  <c:v>132.83921026446203</c:v>
                </c:pt>
                <c:pt idx="109">
                  <c:v>133.2920290455863</c:v>
                </c:pt>
                <c:pt idx="110">
                  <c:v>133.74258411394817</c:v>
                </c:pt>
                <c:pt idx="111">
                  <c:v>134.19089500747128</c:v>
                </c:pt>
                <c:pt idx="112">
                  <c:v>134.63698102547443</c:v>
                </c:pt>
                <c:pt idx="113">
                  <c:v>135.08086122630206</c:v>
                </c:pt>
                <c:pt idx="114">
                  <c:v>135.52255442504392</c:v>
                </c:pt>
                <c:pt idx="115">
                  <c:v>135.9620791913386</c:v>
                </c:pt>
                <c:pt idx="116">
                  <c:v>136.39945384725937</c:v>
                </c:pt>
                <c:pt idx="117">
                  <c:v>136.83469646527632</c:v>
                </c:pt>
                <c:pt idx="118">
                  <c:v>137.2678248662933</c:v>
                </c:pt>
                <c:pt idx="119">
                  <c:v>137.6988566177553</c:v>
                </c:pt>
                <c:pt idx="120">
                  <c:v>138.12780903182423</c:v>
                </c:pt>
                <c:pt idx="121">
                  <c:v>138.55469916361878</c:v>
                </c:pt>
                <c:pt idx="122">
                  <c:v>138.97954380951751</c:v>
                </c:pt>
                <c:pt idx="123">
                  <c:v>139.40235950552051</c:v>
                </c:pt>
                <c:pt idx="124">
                  <c:v>139.82316252566861</c:v>
                </c:pt>
                <c:pt idx="125">
                  <c:v>140.24196888051756</c:v>
                </c:pt>
                <c:pt idx="126">
                  <c:v>140.65879431566404</c:v>
                </c:pt>
                <c:pt idx="127">
                  <c:v>141.07365431032233</c:v>
                </c:pt>
                <c:pt idx="128">
                  <c:v>141.48656407594927</c:v>
                </c:pt>
                <c:pt idx="129">
                  <c:v>141.89753855491531</c:v>
                </c:pt>
                <c:pt idx="130">
                  <c:v>142.30659241922032</c:v>
                </c:pt>
                <c:pt idx="131">
                  <c:v>142.71374006925146</c:v>
                </c:pt>
                <c:pt idx="132">
                  <c:v>143.11899563258291</c:v>
                </c:pt>
                <c:pt idx="133">
                  <c:v>143.52237296281425</c:v>
                </c:pt>
                <c:pt idx="134">
                  <c:v>143.92388563844702</c:v>
                </c:pt>
                <c:pt idx="135">
                  <c:v>144.32354696179729</c:v>
                </c:pt>
                <c:pt idx="136">
                  <c:v>144.72136995794384</c:v>
                </c:pt>
                <c:pt idx="137">
                  <c:v>145.11736737370933</c:v>
                </c:pt>
                <c:pt idx="138">
                  <c:v>145.51155167667392</c:v>
                </c:pt>
                <c:pt idx="139">
                  <c:v>145.90393505422048</c:v>
                </c:pt>
                <c:pt idx="140">
                  <c:v>146.29452941260899</c:v>
                </c:pt>
                <c:pt idx="141">
                  <c:v>146.68334637608049</c:v>
                </c:pt>
                <c:pt idx="142">
                  <c:v>147.07039728598809</c:v>
                </c:pt>
                <c:pt idx="143">
                  <c:v>147.45569319995548</c:v>
                </c:pt>
                <c:pt idx="144">
                  <c:v>147.83472840871417</c:v>
                </c:pt>
                <c:pt idx="145">
                  <c:v>148.21644439603733</c:v>
                </c:pt>
                <c:pt idx="146">
                  <c:v>148.59645198360127</c:v>
                </c:pt>
                <c:pt idx="147">
                  <c:v>148.97476448738473</c:v>
                </c:pt>
                <c:pt idx="148">
                  <c:v>149.3513950717817</c:v>
                </c:pt>
                <c:pt idx="149">
                  <c:v>149.72635675251908</c:v>
                </c:pt>
                <c:pt idx="150">
                  <c:v>150.09966239948864</c:v>
                </c:pt>
                <c:pt idx="151">
                  <c:v>150.47132473949537</c:v>
                </c:pt>
                <c:pt idx="152">
                  <c:v>150.8413563589265</c:v>
                </c:pt>
                <c:pt idx="153">
                  <c:v>151.20976970634223</c:v>
                </c:pt>
                <c:pt idx="154">
                  <c:v>151.57657709499273</c:v>
                </c:pt>
                <c:pt idx="155">
                  <c:v>151.94179070526215</c:v>
                </c:pt>
                <c:pt idx="156">
                  <c:v>152.30542258704375</c:v>
                </c:pt>
                <c:pt idx="157">
                  <c:v>152.66748466204714</c:v>
                </c:pt>
                <c:pt idx="158">
                  <c:v>153.027988726041</c:v>
                </c:pt>
                <c:pt idx="159">
                  <c:v>153.38694645103246</c:v>
                </c:pt>
                <c:pt idx="160">
                  <c:v>153.7443693873864</c:v>
                </c:pt>
                <c:pt idx="161">
                  <c:v>154.10026896588576</c:v>
                </c:pt>
                <c:pt idx="162">
                  <c:v>154.45465649973468</c:v>
                </c:pt>
                <c:pt idx="163">
                  <c:v>154.80754318650742</c:v>
                </c:pt>
                <c:pt idx="164">
                  <c:v>155.15894011004389</c:v>
                </c:pt>
                <c:pt idx="165">
                  <c:v>155.50885824229351</c:v>
                </c:pt>
                <c:pt idx="166">
                  <c:v>155.85730844511019</c:v>
                </c:pt>
                <c:pt idx="167">
                  <c:v>156.20430147199806</c:v>
                </c:pt>
                <c:pt idx="168">
                  <c:v>156.54984796981188</c:v>
                </c:pt>
                <c:pt idx="169">
                  <c:v>156.89395848041102</c:v>
                </c:pt>
                <c:pt idx="170">
                  <c:v>157.23664344227123</c:v>
                </c:pt>
                <c:pt idx="171">
                  <c:v>157.57791319205268</c:v>
                </c:pt>
                <c:pt idx="172">
                  <c:v>157.91777796612826</c:v>
                </c:pt>
                <c:pt idx="173">
                  <c:v>158.25624790207135</c:v>
                </c:pt>
                <c:pt idx="174">
                  <c:v>158.5933330401057</c:v>
                </c:pt>
                <c:pt idx="175">
                  <c:v>158.92904332451761</c:v>
                </c:pt>
                <c:pt idx="176">
                  <c:v>159.2633886050325</c:v>
                </c:pt>
                <c:pt idx="177">
                  <c:v>159.5963786381555</c:v>
                </c:pt>
                <c:pt idx="178">
                  <c:v>159.92802308847948</c:v>
                </c:pt>
                <c:pt idx="179">
                  <c:v>160.25833152995909</c:v>
                </c:pt>
                <c:pt idx="180">
                  <c:v>160.58731344715284</c:v>
                </c:pt>
                <c:pt idx="181">
                  <c:v>160.91497823643513</c:v>
                </c:pt>
                <c:pt idx="182">
                  <c:v>161.24133520717726</c:v>
                </c:pt>
                <c:pt idx="183">
                  <c:v>161.56639358289968</c:v>
                </c:pt>
                <c:pt idx="184">
                  <c:v>161.89016250239573</c:v>
                </c:pt>
                <c:pt idx="185">
                  <c:v>162.21265102082845</c:v>
                </c:pt>
                <c:pt idx="186">
                  <c:v>162.53386811079994</c:v>
                </c:pt>
                <c:pt idx="187">
                  <c:v>162.85382266339533</c:v>
                </c:pt>
                <c:pt idx="188">
                  <c:v>163.17252348920147</c:v>
                </c:pt>
                <c:pt idx="189">
                  <c:v>163.489979319301</c:v>
                </c:pt>
                <c:pt idx="190">
                  <c:v>163.80619880624332</c:v>
                </c:pt>
                <c:pt idx="191">
                  <c:v>164.12119052499145</c:v>
                </c:pt>
                <c:pt idx="192">
                  <c:v>164.43496297384763</c:v>
                </c:pt>
                <c:pt idx="193">
                  <c:v>164.74752457535612</c:v>
                </c:pt>
                <c:pt idx="194">
                  <c:v>165.05888367718603</c:v>
                </c:pt>
                <c:pt idx="195">
                  <c:v>165.36904855299204</c:v>
                </c:pt>
                <c:pt idx="196">
                  <c:v>165.67802740325675</c:v>
                </c:pt>
                <c:pt idx="197">
                  <c:v>165.98582835611231</c:v>
                </c:pt>
                <c:pt idx="198">
                  <c:v>166.2924594681441</c:v>
                </c:pt>
                <c:pt idx="199">
                  <c:v>166.59792872517517</c:v>
                </c:pt>
                <c:pt idx="200">
                  <c:v>166.90224404303359</c:v>
                </c:pt>
                <c:pt idx="201">
                  <c:v>167.20541326830192</c:v>
                </c:pt>
                <c:pt idx="202">
                  <c:v>167.50744417904988</c:v>
                </c:pt>
                <c:pt idx="203">
                  <c:v>167.80834448555052</c:v>
                </c:pt>
                <c:pt idx="204">
                  <c:v>168.10812183098042</c:v>
                </c:pt>
                <c:pt idx="205">
                  <c:v>168.40678379210462</c:v>
                </c:pt>
                <c:pt idx="206">
                  <c:v>168.70433787994529</c:v>
                </c:pt>
                <c:pt idx="207">
                  <c:v>169.00079154043732</c:v>
                </c:pt>
                <c:pt idx="208">
                  <c:v>169.29615215506766</c:v>
                </c:pt>
                <c:pt idx="209">
                  <c:v>169.59042704150238</c:v>
                </c:pt>
                <c:pt idx="210">
                  <c:v>169.88362345419856</c:v>
                </c:pt>
                <c:pt idx="211">
                  <c:v>170.17574858500404</c:v>
                </c:pt>
                <c:pt idx="212">
                  <c:v>170.46680956374388</c:v>
                </c:pt>
                <c:pt idx="213">
                  <c:v>170.75681345879354</c:v>
                </c:pt>
                <c:pt idx="214">
                  <c:v>171.04576727764081</c:v>
                </c:pt>
                <c:pt idx="215">
                  <c:v>171.33367796743553</c:v>
                </c:pt>
                <c:pt idx="216">
                  <c:v>171.62055241552662</c:v>
                </c:pt>
                <c:pt idx="217">
                  <c:v>171.90639744998944</c:v>
                </c:pt>
                <c:pt idx="218">
                  <c:v>172.19121984014046</c:v>
                </c:pt>
                <c:pt idx="219">
                  <c:v>172.4750262970424</c:v>
                </c:pt>
                <c:pt idx="220">
                  <c:v>172.75782347399775</c:v>
                </c:pt>
                <c:pt idx="221">
                  <c:v>173.03961796703283</c:v>
                </c:pt>
                <c:pt idx="222">
                  <c:v>173.32041631537166</c:v>
                </c:pt>
                <c:pt idx="223">
                  <c:v>173.60022500189956</c:v>
                </c:pt>
                <c:pt idx="224">
                  <c:v>173.87905045361794</c:v>
                </c:pt>
                <c:pt idx="225">
                  <c:v>174.15689904208941</c:v>
                </c:pt>
                <c:pt idx="226">
                  <c:v>174.43377708387376</c:v>
                </c:pt>
                <c:pt idx="227">
                  <c:v>174.70969084095503</c:v>
                </c:pt>
                <c:pt idx="228">
                  <c:v>174.98464652116095</c:v>
                </c:pt>
                <c:pt idx="229">
                  <c:v>175.25865027857185</c:v>
                </c:pt>
                <c:pt idx="230">
                  <c:v>175.53170821392379</c:v>
                </c:pt>
                <c:pt idx="231">
                  <c:v>175.80382637500196</c:v>
                </c:pt>
                <c:pt idx="232">
                  <c:v>176.0750107570268</c:v>
                </c:pt>
                <c:pt idx="233">
                  <c:v>176.34526730303267</c:v>
                </c:pt>
                <c:pt idx="234">
                  <c:v>176.61460190423855</c:v>
                </c:pt>
                <c:pt idx="235">
                  <c:v>176.88302040041248</c:v>
                </c:pt>
                <c:pt idx="236">
                  <c:v>177.15052858022702</c:v>
                </c:pt>
                <c:pt idx="237">
                  <c:v>177.41713218160987</c:v>
                </c:pt>
                <c:pt idx="238">
                  <c:v>177.68283689208641</c:v>
                </c:pt>
                <c:pt idx="239">
                  <c:v>177.94764834911584</c:v>
                </c:pt>
                <c:pt idx="240">
                  <c:v>178.21157214042088</c:v>
                </c:pt>
                <c:pt idx="241">
                  <c:v>178.47461380431153</c:v>
                </c:pt>
                <c:pt idx="242">
                  <c:v>178.73677883000201</c:v>
                </c:pt>
                <c:pt idx="243">
                  <c:v>178.99807265792191</c:v>
                </c:pt>
                <c:pt idx="244">
                  <c:v>179.25850068002183</c:v>
                </c:pt>
                <c:pt idx="245">
                  <c:v>179.51806824007247</c:v>
                </c:pt>
                <c:pt idx="246">
                  <c:v>179.77678063395885</c:v>
                </c:pt>
                <c:pt idx="247">
                  <c:v>180.03464310996833</c:v>
                </c:pt>
                <c:pt idx="248">
                  <c:v>180.29166086907418</c:v>
                </c:pt>
                <c:pt idx="249">
                  <c:v>180.54783906521251</c:v>
                </c:pt>
                <c:pt idx="250">
                  <c:v>180.80318280555542</c:v>
                </c:pt>
                <c:pt idx="251">
                  <c:v>181.05769715077815</c:v>
                </c:pt>
                <c:pt idx="252">
                  <c:v>181.31138711532199</c:v>
                </c:pt>
                <c:pt idx="253">
                  <c:v>181.56425766765182</c:v>
                </c:pt>
                <c:pt idx="254">
                  <c:v>181.81631373050902</c:v>
                </c:pt>
                <c:pt idx="255">
                  <c:v>182.06756018116053</c:v>
                </c:pt>
                <c:pt idx="256">
                  <c:v>182.31800185164207</c:v>
                </c:pt>
                <c:pt idx="257">
                  <c:v>182.5676435289981</c:v>
                </c:pt>
                <c:pt idx="258">
                  <c:v>182.81648995551677</c:v>
                </c:pt>
                <c:pt idx="259">
                  <c:v>183.06454582896129</c:v>
                </c:pt>
                <c:pt idx="260">
                  <c:v>183.31181580279633</c:v>
                </c:pt>
                <c:pt idx="261">
                  <c:v>183.55830448641132</c:v>
                </c:pt>
                <c:pt idx="262">
                  <c:v>183.80401644533868</c:v>
                </c:pt>
                <c:pt idx="263">
                  <c:v>184.04895620146937</c:v>
                </c:pt>
                <c:pt idx="264">
                  <c:v>184.29312823326393</c:v>
                </c:pt>
                <c:pt idx="265">
                  <c:v>184.53653697595968</c:v>
                </c:pt>
                <c:pt idx="266">
                  <c:v>184.779186821775</c:v>
                </c:pt>
                <c:pt idx="267">
                  <c:v>185.02108212010924</c:v>
                </c:pt>
                <c:pt idx="268">
                  <c:v>185.26222717773982</c:v>
                </c:pt>
                <c:pt idx="269">
                  <c:v>185.5026262590153</c:v>
                </c:pt>
                <c:pt idx="270">
                  <c:v>185.74228358604577</c:v>
                </c:pt>
                <c:pt idx="271">
                  <c:v>185.98120333888946</c:v>
                </c:pt>
                <c:pt idx="272">
                  <c:v>186.21938965573636</c:v>
                </c:pt>
                <c:pt idx="273">
                  <c:v>186.45684663308847</c:v>
                </c:pt>
                <c:pt idx="274">
                  <c:v>186.69357832593752</c:v>
                </c:pt>
                <c:pt idx="275">
                  <c:v>186.92958874793916</c:v>
                </c:pt>
                <c:pt idx="276">
                  <c:v>187.16488187158413</c:v>
                </c:pt>
                <c:pt idx="277">
                  <c:v>187.39946162836713</c:v>
                </c:pt>
                <c:pt idx="278">
                  <c:v>187.63333190895241</c:v>
                </c:pt>
                <c:pt idx="279">
                  <c:v>187.86649656333645</c:v>
                </c:pt>
                <c:pt idx="280">
                  <c:v>188.09895940100864</c:v>
                </c:pt>
                <c:pt idx="281">
                  <c:v>188.33072419110806</c:v>
                </c:pt>
                <c:pt idx="282">
                  <c:v>188.56179466257905</c:v>
                </c:pt>
                <c:pt idx="283">
                  <c:v>188.79217450432347</c:v>
                </c:pt>
                <c:pt idx="284">
                  <c:v>189.02186736535009</c:v>
                </c:pt>
                <c:pt idx="285">
                  <c:v>189.25087685492238</c:v>
                </c:pt>
                <c:pt idx="286">
                  <c:v>189.47920654270345</c:v>
                </c:pt>
                <c:pt idx="287">
                  <c:v>189.70685995889843</c:v>
                </c:pt>
                <c:pt idx="288">
                  <c:v>189.93384059439504</c:v>
                </c:pt>
                <c:pt idx="289">
                  <c:v>190.16015190090133</c:v>
                </c:pt>
                <c:pt idx="290">
                  <c:v>190.38579729108156</c:v>
                </c:pt>
                <c:pt idx="291">
                  <c:v>190.61078013868999</c:v>
                </c:pt>
                <c:pt idx="292">
                  <c:v>190.83510377870195</c:v>
                </c:pt>
                <c:pt idx="293">
                  <c:v>191.05877150744351</c:v>
                </c:pt>
                <c:pt idx="294">
                  <c:v>191.28178658271858</c:v>
                </c:pt>
                <c:pt idx="295">
                  <c:v>191.50415222393411</c:v>
                </c:pt>
                <c:pt idx="296">
                  <c:v>191.72587161222381</c:v>
                </c:pt>
                <c:pt idx="297">
                  <c:v>191.94694789056877</c:v>
                </c:pt>
                <c:pt idx="298">
                  <c:v>192.16738416391755</c:v>
                </c:pt>
                <c:pt idx="299">
                  <c:v>192.38718349930326</c:v>
                </c:pt>
                <c:pt idx="300">
                  <c:v>192.60634892595942</c:v>
                </c:pt>
                <c:pt idx="301">
                  <c:v>192.82488343543397</c:v>
                </c:pt>
                <c:pt idx="302">
                  <c:v>193.04278998170125</c:v>
                </c:pt>
                <c:pt idx="303">
                  <c:v>193.26007148127232</c:v>
                </c:pt>
                <c:pt idx="304">
                  <c:v>193.47673081330385</c:v>
                </c:pt>
                <c:pt idx="305">
                  <c:v>193.69277081970498</c:v>
                </c:pt>
                <c:pt idx="306">
                  <c:v>193.90819430524286</c:v>
                </c:pt>
                <c:pt idx="307">
                  <c:v>194.12300403764601</c:v>
                </c:pt>
                <c:pt idx="308">
                  <c:v>194.33720274770695</c:v>
                </c:pt>
                <c:pt idx="309">
                  <c:v>194.55079312938241</c:v>
                </c:pt>
                <c:pt idx="310">
                  <c:v>194.7637778398927</c:v>
                </c:pt>
                <c:pt idx="311">
                  <c:v>194.97615949981937</c:v>
                </c:pt>
                <c:pt idx="312">
                  <c:v>195.18794069320083</c:v>
                </c:pt>
                <c:pt idx="313">
                  <c:v>195.3991239676275</c:v>
                </c:pt>
                <c:pt idx="314">
                  <c:v>195.60971183433495</c:v>
                </c:pt>
                <c:pt idx="315">
                  <c:v>195.81970676829553</c:v>
                </c:pt>
                <c:pt idx="316">
                  <c:v>196.02911120830919</c:v>
                </c:pt>
                <c:pt idx="317">
                  <c:v>196.23792755709223</c:v>
                </c:pt>
                <c:pt idx="318">
                  <c:v>196.44615818136572</c:v>
                </c:pt>
                <c:pt idx="319">
                  <c:v>196.65380541194102</c:v>
                </c:pt>
                <c:pt idx="320">
                  <c:v>196.86087154380638</c:v>
                </c:pt>
                <c:pt idx="321">
                  <c:v>197.06735883620973</c:v>
                </c:pt>
                <c:pt idx="322">
                  <c:v>197.27326951274196</c:v>
                </c:pt>
                <c:pt idx="323">
                  <c:v>197.47860576141881</c:v>
                </c:pt>
                <c:pt idx="324">
                  <c:v>197.68336973476036</c:v>
                </c:pt>
                <c:pt idx="325">
                  <c:v>197.88756354987103</c:v>
                </c:pt>
                <c:pt idx="326">
                  <c:v>198.09118928851737</c:v>
                </c:pt>
                <c:pt idx="327">
                  <c:v>198.29424899720499</c:v>
                </c:pt>
                <c:pt idx="328">
                  <c:v>198.49674468725408</c:v>
                </c:pt>
                <c:pt idx="329">
                  <c:v>198.69867833487496</c:v>
                </c:pt>
                <c:pt idx="330">
                  <c:v>198.9000518812409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FFF-438B-9B83-A1C7129253A9}"/>
            </c:ext>
          </c:extLst>
        </c:ser>
        <c:ser>
          <c:idx val="1"/>
          <c:order val="1"/>
          <c:tx>
            <c:v>RRHO-1DHR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'[NASA.xlsx]C=CC(=C)C'!$H$16:$H$346</c:f>
              <c:numCache>
                <c:formatCode>General</c:formatCode>
                <c:ptCount val="331"/>
                <c:pt idx="0">
                  <c:v>72.374706665188597</c:v>
                </c:pt>
                <c:pt idx="1">
                  <c:v>73.34122595007517</c:v>
                </c:pt>
                <c:pt idx="2">
                  <c:v>74.305559897412593</c:v>
                </c:pt>
                <c:pt idx="3">
                  <c:v>75.267094077920575</c:v>
                </c:pt>
                <c:pt idx="4">
                  <c:v>76.22530557600976</c:v>
                </c:pt>
                <c:pt idx="5">
                  <c:v>77.179747922313524</c:v>
                </c:pt>
                <c:pt idx="6">
                  <c:v>78.130038983158443</c:v>
                </c:pt>
                <c:pt idx="7">
                  <c:v>79.075851136846225</c:v>
                </c:pt>
                <c:pt idx="8">
                  <c:v>80.016903237371565</c:v>
                </c:pt>
                <c:pt idx="9">
                  <c:v>80.952953988969625</c:v>
                </c:pt>
                <c:pt idx="10">
                  <c:v>81.883796444329548</c:v>
                </c:pt>
                <c:pt idx="11">
                  <c:v>82.809253405270169</c:v>
                </c:pt>
                <c:pt idx="12">
                  <c:v>83.729173553868293</c:v>
                </c:pt>
                <c:pt idx="13">
                  <c:v>84.643428179104376</c:v>
                </c:pt>
                <c:pt idx="14">
                  <c:v>85.551908392304284</c:v>
                </c:pt>
                <c:pt idx="15">
                  <c:v>86.454522746323804</c:v>
                </c:pt>
                <c:pt idx="16">
                  <c:v>87.351195190202603</c:v>
                </c:pt>
                <c:pt idx="17">
                  <c:v>88.241863304115881</c:v>
                </c:pt>
                <c:pt idx="18">
                  <c:v>89.126476769755527</c:v>
                </c:pt>
                <c:pt idx="19">
                  <c:v>90.004996039435142</c:v>
                </c:pt>
                <c:pt idx="20">
                  <c:v>90.877391173720312</c:v>
                </c:pt>
                <c:pt idx="21">
                  <c:v>91.743640822608143</c:v>
                </c:pt>
                <c:pt idx="22">
                  <c:v>92.603731329494266</c:v>
                </c:pt>
                <c:pt idx="23">
                  <c:v>93.45765594058652</c:v>
                </c:pt>
                <c:pt idx="24">
                  <c:v>94.305414105216116</c:v>
                </c:pt>
                <c:pt idx="25">
                  <c:v>95.147010854786657</c:v>
                </c:pt>
                <c:pt idx="26">
                  <c:v>95.982456249987933</c:v>
                </c:pt>
                <c:pt idx="27">
                  <c:v>96.81176488746371</c:v>
                </c:pt>
                <c:pt idx="28">
                  <c:v>97.634955458421274</c:v>
                </c:pt>
                <c:pt idx="29">
                  <c:v>98.452050352755506</c:v>
                </c:pt>
                <c:pt idx="30">
                  <c:v>99.26307530316889</c:v>
                </c:pt>
                <c:pt idx="31">
                  <c:v>100.06805906453457</c:v>
                </c:pt>
                <c:pt idx="32">
                  <c:v>100.86703312439523</c:v>
                </c:pt>
                <c:pt idx="33">
                  <c:v>101.66003144103901</c:v>
                </c:pt>
                <c:pt idx="34">
                  <c:v>102.44709020605845</c:v>
                </c:pt>
                <c:pt idx="35">
                  <c:v>103.22824762869722</c:v>
                </c:pt>
                <c:pt idx="36">
                  <c:v>104.00354373962811</c:v>
                </c:pt>
                <c:pt idx="37">
                  <c:v>104.77302021209884</c:v>
                </c:pt>
                <c:pt idx="38">
                  <c:v>105.53672019863285</c:v>
                </c:pt>
                <c:pt idx="39">
                  <c:v>106.29468818168901</c:v>
                </c:pt>
                <c:pt idx="40">
                  <c:v>107.04696983687364</c:v>
                </c:pt>
                <c:pt idx="41">
                  <c:v>107.79361190745801</c:v>
                </c:pt>
                <c:pt idx="42">
                  <c:v>108.53466208909978</c:v>
                </c:pt>
                <c:pt idx="43">
                  <c:v>109.27016892378744</c:v>
                </c:pt>
                <c:pt idx="44">
                  <c:v>110.00018170213706</c:v>
                </c:pt>
                <c:pt idx="45">
                  <c:v>110.7247503732636</c:v>
                </c:pt>
                <c:pt idx="46">
                  <c:v>111.4439254615333</c:v>
                </c:pt>
                <c:pt idx="47">
                  <c:v>112.15775798957588</c:v>
                </c:pt>
                <c:pt idx="48">
                  <c:v>112.86629940700035</c:v>
                </c:pt>
                <c:pt idx="49">
                  <c:v>113.56960152431439</c:v>
                </c:pt>
                <c:pt idx="50">
                  <c:v>114.26771645159847</c:v>
                </c:pt>
                <c:pt idx="51">
                  <c:v>114.96069654152967</c:v>
                </c:pt>
                <c:pt idx="52">
                  <c:v>115.64859433639029</c:v>
                </c:pt>
                <c:pt idx="53">
                  <c:v>116.33146251873124</c:v>
                </c:pt>
                <c:pt idx="54">
                  <c:v>117.0093538653924</c:v>
                </c:pt>
                <c:pt idx="55">
                  <c:v>117.68232120460856</c:v>
                </c:pt>
                <c:pt idx="56">
                  <c:v>118.35041737595674</c:v>
                </c:pt>
                <c:pt idx="57">
                  <c:v>119.01369519292155</c:v>
                </c:pt>
                <c:pt idx="58">
                  <c:v>119.67220740787539</c:v>
                </c:pt>
                <c:pt idx="59">
                  <c:v>120.32600667929022</c:v>
                </c:pt>
                <c:pt idx="60">
                  <c:v>120.97514554101087</c:v>
                </c:pt>
                <c:pt idx="61">
                  <c:v>121.6196763734375</c:v>
                </c:pt>
                <c:pt idx="62">
                  <c:v>122.25965137647584</c:v>
                </c:pt>
                <c:pt idx="63">
                  <c:v>122.89512254412719</c:v>
                </c:pt>
                <c:pt idx="64">
                  <c:v>123.52614164059987</c:v>
                </c:pt>
                <c:pt idx="65">
                  <c:v>124.15276017783449</c:v>
                </c:pt>
                <c:pt idx="66">
                  <c:v>124.77502939434336</c:v>
                </c:pt>
                <c:pt idx="67">
                  <c:v>125.39300023527346</c:v>
                </c:pt>
                <c:pt idx="68">
                  <c:v>126.00672333360851</c:v>
                </c:pt>
                <c:pt idx="69">
                  <c:v>126.61624899243323</c:v>
                </c:pt>
                <c:pt idx="70">
                  <c:v>127.22162716818846</c:v>
                </c:pt>
                <c:pt idx="71">
                  <c:v>127.82290745485147</c:v>
                </c:pt>
                <c:pt idx="72">
                  <c:v>128.42013906898097</c:v>
                </c:pt>
                <c:pt idx="73">
                  <c:v>129.01337083557007</c:v>
                </c:pt>
                <c:pt idx="74">
                  <c:v>129.60265117465639</c:v>
                </c:pt>
                <c:pt idx="75">
                  <c:v>130.18802808864021</c:v>
                </c:pt>
                <c:pt idx="76">
                  <c:v>130.76954915026704</c:v>
                </c:pt>
                <c:pt idx="77">
                  <c:v>131.34726149123236</c:v>
                </c:pt>
                <c:pt idx="78">
                  <c:v>131.92121179137132</c:v>
                </c:pt>
                <c:pt idx="79">
                  <c:v>132.49144626839691</c:v>
                </c:pt>
                <c:pt idx="80">
                  <c:v>133.05801066815383</c:v>
                </c:pt>
                <c:pt idx="81">
                  <c:v>133.62095025535729</c:v>
                </c:pt>
                <c:pt idx="82">
                  <c:v>134.18030980478818</c:v>
                </c:pt>
                <c:pt idx="83">
                  <c:v>134.73613359291761</c:v>
                </c:pt>
                <c:pt idx="84">
                  <c:v>135.28846538993619</c:v>
                </c:pt>
                <c:pt idx="85">
                  <c:v>135.83734845216449</c:v>
                </c:pt>
                <c:pt idx="86">
                  <c:v>136.38282551482357</c:v>
                </c:pt>
                <c:pt idx="87">
                  <c:v>136.92493878514446</c:v>
                </c:pt>
                <c:pt idx="88">
                  <c:v>137.46372993579885</c:v>
                </c:pt>
                <c:pt idx="89">
                  <c:v>137.99924009863165</c:v>
                </c:pt>
                <c:pt idx="90">
                  <c:v>138.53150985868041</c:v>
                </c:pt>
                <c:pt idx="91">
                  <c:v>139.06057924846507</c:v>
                </c:pt>
                <c:pt idx="92">
                  <c:v>139.58648774253405</c:v>
                </c:pt>
                <c:pt idx="93">
                  <c:v>140.10927425225222</c:v>
                </c:pt>
                <c:pt idx="94">
                  <c:v>140.62897712081912</c:v>
                </c:pt>
                <c:pt idx="95">
                  <c:v>141.14563411850438</c:v>
                </c:pt>
                <c:pt idx="96">
                  <c:v>141.65928243808912</c:v>
                </c:pt>
                <c:pt idx="97">
                  <c:v>142.16995869050399</c:v>
                </c:pt>
                <c:pt idx="98">
                  <c:v>142.67769890065162</c:v>
                </c:pt>
                <c:pt idx="99">
                  <c:v>143.18253850340616</c:v>
                </c:pt>
                <c:pt idx="100">
                  <c:v>143.68451233977999</c:v>
                </c:pt>
                <c:pt idx="101">
                  <c:v>144.18365465324931</c:v>
                </c:pt>
                <c:pt idx="102">
                  <c:v>144.67999908623116</c:v>
                </c:pt>
                <c:pt idx="103">
                  <c:v>145.17357867670441</c:v>
                </c:pt>
                <c:pt idx="104">
                  <c:v>145.66442585496685</c:v>
                </c:pt>
                <c:pt idx="105">
                  <c:v>146.15257244052361</c:v>
                </c:pt>
                <c:pt idx="106">
                  <c:v>146.63804963909831</c:v>
                </c:pt>
                <c:pt idx="107">
                  <c:v>147.12088803976346</c:v>
                </c:pt>
                <c:pt idx="108">
                  <c:v>147.60111761218266</c:v>
                </c:pt>
                <c:pt idx="109">
                  <c:v>148.07876770396047</c:v>
                </c:pt>
                <c:pt idx="110">
                  <c:v>148.5538670380945</c:v>
                </c:pt>
                <c:pt idx="111">
                  <c:v>149.02644371052511</c:v>
                </c:pt>
                <c:pt idx="112">
                  <c:v>149.49652518777827</c:v>
                </c:pt>
                <c:pt idx="113">
                  <c:v>149.96413830469746</c:v>
                </c:pt>
                <c:pt idx="114">
                  <c:v>150.42930926226038</c:v>
                </c:pt>
                <c:pt idx="115">
                  <c:v>150.89206362547699</c:v>
                </c:pt>
                <c:pt idx="116">
                  <c:v>151.3524263213649</c:v>
                </c:pt>
                <c:pt idx="117">
                  <c:v>151.81042163699937</c:v>
                </c:pt>
                <c:pt idx="118">
                  <c:v>152.26607321763333</c:v>
                </c:pt>
                <c:pt idx="119">
                  <c:v>152.71940406488648</c:v>
                </c:pt>
                <c:pt idx="120">
                  <c:v>153.17043653499826</c:v>
                </c:pt>
                <c:pt idx="121">
                  <c:v>153.61919233714343</c:v>
                </c:pt>
                <c:pt idx="122">
                  <c:v>154.0656925318074</c:v>
                </c:pt>
                <c:pt idx="123">
                  <c:v>154.50995752921796</c:v>
                </c:pt>
                <c:pt idx="124">
                  <c:v>154.95200708783233</c:v>
                </c:pt>
                <c:pt idx="125">
                  <c:v>155.39186031287585</c:v>
                </c:pt>
                <c:pt idx="126">
                  <c:v>155.82953565493162</c:v>
                </c:pt>
                <c:pt idx="127">
                  <c:v>156.26505090857785</c:v>
                </c:pt>
                <c:pt idx="128">
                  <c:v>156.69842321107137</c:v>
                </c:pt>
                <c:pt idx="129">
                  <c:v>157.12966904107557</c:v>
                </c:pt>
                <c:pt idx="130">
                  <c:v>157.55880421743109</c:v>
                </c:pt>
                <c:pt idx="131">
                  <c:v>157.98584389796693</c:v>
                </c:pt>
                <c:pt idx="132">
                  <c:v>158.41080257835102</c:v>
                </c:pt>
                <c:pt idx="133">
                  <c:v>158.8336940909789</c:v>
                </c:pt>
                <c:pt idx="134">
                  <c:v>159.2545316038975</c:v>
                </c:pt>
                <c:pt idx="135">
                  <c:v>159.67332761976502</c:v>
                </c:pt>
                <c:pt idx="136">
                  <c:v>160.0900939748432</c:v>
                </c:pt>
                <c:pt idx="137">
                  <c:v>160.50484183802277</c:v>
                </c:pt>
                <c:pt idx="138">
                  <c:v>160.91758170987876</c:v>
                </c:pt>
                <c:pt idx="139">
                  <c:v>161.32832342175666</c:v>
                </c:pt>
                <c:pt idx="140">
                  <c:v>161.73707613488631</c:v>
                </c:pt>
                <c:pt idx="141">
                  <c:v>162.14384833952423</c:v>
                </c:pt>
                <c:pt idx="142">
                  <c:v>162.54864785412173</c:v>
                </c:pt>
                <c:pt idx="143">
                  <c:v>162.95148182451928</c:v>
                </c:pt>
                <c:pt idx="144">
                  <c:v>163.34178538465557</c:v>
                </c:pt>
                <c:pt idx="145">
                  <c:v>163.74060490974298</c:v>
                </c:pt>
                <c:pt idx="146">
                  <c:v>164.13756598217498</c:v>
                </c:pt>
                <c:pt idx="147">
                  <c:v>164.53268448605317</c:v>
                </c:pt>
                <c:pt idx="148">
                  <c:v>164.92597609787222</c:v>
                </c:pt>
                <c:pt idx="149">
                  <c:v>165.31745629084813</c:v>
                </c:pt>
                <c:pt idx="150">
                  <c:v>165.70714033911992</c:v>
                </c:pt>
                <c:pt idx="151">
                  <c:v>166.09504332182726</c:v>
                </c:pt>
                <c:pt idx="152">
                  <c:v>166.48118012706945</c:v>
                </c:pt>
                <c:pt idx="153">
                  <c:v>166.86556545574973</c:v>
                </c:pt>
                <c:pt idx="154">
                  <c:v>167.24821382530902</c:v>
                </c:pt>
                <c:pt idx="155">
                  <c:v>167.62913957335203</c:v>
                </c:pt>
                <c:pt idx="156">
                  <c:v>168.0083568611708</c:v>
                </c:pt>
                <c:pt idx="157">
                  <c:v>168.38587967716779</c:v>
                </c:pt>
                <c:pt idx="158">
                  <c:v>168.76172184018321</c:v>
                </c:pt>
                <c:pt idx="159">
                  <c:v>169.13589700272826</c:v>
                </c:pt>
                <c:pt idx="160">
                  <c:v>169.5084186541292</c:v>
                </c:pt>
                <c:pt idx="161">
                  <c:v>169.87930012358387</c:v>
                </c:pt>
                <c:pt idx="162">
                  <c:v>170.24855458313399</c:v>
                </c:pt>
                <c:pt idx="163">
                  <c:v>170.61619505055609</c:v>
                </c:pt>
                <c:pt idx="164">
                  <c:v>170.98223439217378</c:v>
                </c:pt>
                <c:pt idx="165">
                  <c:v>171.34668532559368</c:v>
                </c:pt>
                <c:pt idx="166">
                  <c:v>171.7095604223677</c:v>
                </c:pt>
                <c:pt idx="167">
                  <c:v>172.07087211058362</c:v>
                </c:pt>
                <c:pt idx="168">
                  <c:v>172.43063267738728</c:v>
                </c:pt>
                <c:pt idx="169">
                  <c:v>172.78885427143709</c:v>
                </c:pt>
                <c:pt idx="170">
                  <c:v>173.14554890529408</c:v>
                </c:pt>
                <c:pt idx="171">
                  <c:v>173.50072845774972</c:v>
                </c:pt>
                <c:pt idx="172">
                  <c:v>173.854404676092</c:v>
                </c:pt>
                <c:pt idx="173">
                  <c:v>174.20658917831332</c:v>
                </c:pt>
                <c:pt idx="174">
                  <c:v>174.5572934552612</c:v>
                </c:pt>
                <c:pt idx="175">
                  <c:v>174.90652887273382</c:v>
                </c:pt>
                <c:pt idx="176">
                  <c:v>175.25430667352128</c:v>
                </c:pt>
                <c:pt idx="177">
                  <c:v>175.6006379793962</c:v>
                </c:pt>
                <c:pt idx="178">
                  <c:v>175.94553379305245</c:v>
                </c:pt>
                <c:pt idx="179">
                  <c:v>176.28900499999608</c:v>
                </c:pt>
                <c:pt idx="180">
                  <c:v>176.63106237038875</c:v>
                </c:pt>
                <c:pt idx="181">
                  <c:v>176.97171656084456</c:v>
                </c:pt>
                <c:pt idx="182">
                  <c:v>177.31097811618284</c:v>
                </c:pt>
                <c:pt idx="183">
                  <c:v>177.64885747113803</c:v>
                </c:pt>
                <c:pt idx="184">
                  <c:v>177.98536495202615</c:v>
                </c:pt>
                <c:pt idx="185">
                  <c:v>178.32051077837212</c:v>
                </c:pt>
                <c:pt idx="186">
                  <c:v>178.65430506449638</c:v>
                </c:pt>
                <c:pt idx="187">
                  <c:v>178.98675782106397</c:v>
                </c:pt>
                <c:pt idx="188">
                  <c:v>179.31787895659551</c:v>
                </c:pt>
                <c:pt idx="189">
                  <c:v>179.64767827894204</c:v>
                </c:pt>
                <c:pt idx="190">
                  <c:v>179.97616549672526</c:v>
                </c:pt>
                <c:pt idx="191">
                  <c:v>180.30335022074303</c:v>
                </c:pt>
                <c:pt idx="192">
                  <c:v>180.62924196534161</c:v>
                </c:pt>
                <c:pt idx="193">
                  <c:v>180.95385014975628</c:v>
                </c:pt>
                <c:pt idx="194">
                  <c:v>181.27718409941946</c:v>
                </c:pt>
                <c:pt idx="195">
                  <c:v>181.59925304723922</c:v>
                </c:pt>
                <c:pt idx="196">
                  <c:v>181.92006613484799</c:v>
                </c:pt>
                <c:pt idx="197">
                  <c:v>182.23963241382214</c:v>
                </c:pt>
                <c:pt idx="198">
                  <c:v>182.55796084687353</c:v>
                </c:pt>
                <c:pt idx="199">
                  <c:v>182.87506030901437</c:v>
                </c:pt>
                <c:pt idx="200">
                  <c:v>183.19093958869453</c:v>
                </c:pt>
                <c:pt idx="201">
                  <c:v>183.5056073889142</c:v>
                </c:pt>
                <c:pt idx="202">
                  <c:v>183.81907232831057</c:v>
                </c:pt>
                <c:pt idx="203">
                  <c:v>184.13134294222039</c:v>
                </c:pt>
                <c:pt idx="204">
                  <c:v>184.44242768371896</c:v>
                </c:pt>
                <c:pt idx="205">
                  <c:v>184.75233492463551</c:v>
                </c:pt>
                <c:pt idx="206">
                  <c:v>185.0610729565467</c:v>
                </c:pt>
                <c:pt idx="207">
                  <c:v>185.36864999174742</c:v>
                </c:pt>
                <c:pt idx="208">
                  <c:v>185.67507416420113</c:v>
                </c:pt>
                <c:pt idx="209">
                  <c:v>185.98035353046848</c:v>
                </c:pt>
                <c:pt idx="210">
                  <c:v>186.28449607061637</c:v>
                </c:pt>
                <c:pt idx="211">
                  <c:v>186.58750968910712</c:v>
                </c:pt>
                <c:pt idx="212">
                  <c:v>186.8894022156685</c:v>
                </c:pt>
                <c:pt idx="213">
                  <c:v>187.19018140614438</c:v>
                </c:pt>
                <c:pt idx="214">
                  <c:v>187.48985494332842</c:v>
                </c:pt>
                <c:pt idx="215">
                  <c:v>187.78843043777917</c:v>
                </c:pt>
                <c:pt idx="216">
                  <c:v>188.08591542861737</c:v>
                </c:pt>
                <c:pt idx="217">
                  <c:v>188.38231738430781</c:v>
                </c:pt>
                <c:pt idx="218">
                  <c:v>188.67764370342346</c:v>
                </c:pt>
                <c:pt idx="219">
                  <c:v>188.9719017153941</c:v>
                </c:pt>
                <c:pt idx="220">
                  <c:v>189.26509868123935</c:v>
                </c:pt>
                <c:pt idx="221">
                  <c:v>189.55724179428654</c:v>
                </c:pt>
                <c:pt idx="222">
                  <c:v>189.84833818087301</c:v>
                </c:pt>
                <c:pt idx="223">
                  <c:v>190.13839490103538</c:v>
                </c:pt>
                <c:pt idx="224">
                  <c:v>190.42741894918279</c:v>
                </c:pt>
                <c:pt idx="225">
                  <c:v>190.7154172547578</c:v>
                </c:pt>
                <c:pt idx="226">
                  <c:v>191.00239668288359</c:v>
                </c:pt>
                <c:pt idx="227">
                  <c:v>191.28836403499744</c:v>
                </c:pt>
                <c:pt idx="228">
                  <c:v>191.57332604947186</c:v>
                </c:pt>
                <c:pt idx="229">
                  <c:v>191.85728940222356</c:v>
                </c:pt>
                <c:pt idx="230">
                  <c:v>192.14026070730904</c:v>
                </c:pt>
                <c:pt idx="231">
                  <c:v>192.42224651750982</c:v>
                </c:pt>
                <c:pt idx="232">
                  <c:v>192.70325332490472</c:v>
                </c:pt>
                <c:pt idx="233">
                  <c:v>192.98328756143169</c:v>
                </c:pt>
                <c:pt idx="234">
                  <c:v>193.26235559943817</c:v>
                </c:pt>
                <c:pt idx="235">
                  <c:v>193.54046375222057</c:v>
                </c:pt>
                <c:pt idx="236">
                  <c:v>193.81761827455347</c:v>
                </c:pt>
                <c:pt idx="237">
                  <c:v>194.0938253632082</c:v>
                </c:pt>
                <c:pt idx="238">
                  <c:v>194.3690911574617</c:v>
                </c:pt>
                <c:pt idx="239">
                  <c:v>194.6434217395952</c:v>
                </c:pt>
                <c:pt idx="240">
                  <c:v>194.91682313538351</c:v>
                </c:pt>
                <c:pt idx="241">
                  <c:v>195.18930131457464</c:v>
                </c:pt>
                <c:pt idx="242">
                  <c:v>195.46086219136097</c:v>
                </c:pt>
                <c:pt idx="243">
                  <c:v>195.73151162484012</c:v>
                </c:pt>
                <c:pt idx="244">
                  <c:v>196.00125541946852</c:v>
                </c:pt>
                <c:pt idx="245">
                  <c:v>196.27009932550592</c:v>
                </c:pt>
                <c:pt idx="246">
                  <c:v>196.53804903945053</c:v>
                </c:pt>
                <c:pt idx="247">
                  <c:v>196.80511020446758</c:v>
                </c:pt>
                <c:pt idx="248">
                  <c:v>197.07128841080885</c:v>
                </c:pt>
                <c:pt idx="249">
                  <c:v>197.33658919622479</c:v>
                </c:pt>
                <c:pt idx="250">
                  <c:v>197.60101804636878</c:v>
                </c:pt>
                <c:pt idx="251">
                  <c:v>197.86458039519414</c:v>
                </c:pt>
                <c:pt idx="252">
                  <c:v>198.1272816253433</c:v>
                </c:pt>
                <c:pt idx="253">
                  <c:v>198.38912706853077</c:v>
                </c:pt>
                <c:pt idx="254">
                  <c:v>198.65012200591835</c:v>
                </c:pt>
                <c:pt idx="255">
                  <c:v>198.91027166848346</c:v>
                </c:pt>
                <c:pt idx="256">
                  <c:v>199.16958123738146</c:v>
                </c:pt>
                <c:pt idx="257">
                  <c:v>199.42805584430099</c:v>
                </c:pt>
                <c:pt idx="258">
                  <c:v>199.68570057181219</c:v>
                </c:pt>
                <c:pt idx="259">
                  <c:v>199.94252045371061</c:v>
                </c:pt>
                <c:pt idx="260">
                  <c:v>200.19852047535284</c:v>
                </c:pt>
                <c:pt idx="261">
                  <c:v>200.45370557398741</c:v>
                </c:pt>
                <c:pt idx="262">
                  <c:v>200.70808063907916</c:v>
                </c:pt>
                <c:pt idx="263">
                  <c:v>200.96165051262886</c:v>
                </c:pt>
                <c:pt idx="264">
                  <c:v>201.21441998948606</c:v>
                </c:pt>
                <c:pt idx="265">
                  <c:v>201.46639381765652</c:v>
                </c:pt>
                <c:pt idx="266">
                  <c:v>201.71757669860568</c:v>
                </c:pt>
                <c:pt idx="267">
                  <c:v>201.96797328755474</c:v>
                </c:pt>
                <c:pt idx="268">
                  <c:v>202.21758819377339</c:v>
                </c:pt>
                <c:pt idx="269">
                  <c:v>202.46642598086618</c:v>
                </c:pt>
                <c:pt idx="270">
                  <c:v>202.71449116705503</c:v>
                </c:pt>
                <c:pt idx="271">
                  <c:v>202.96178822545556</c:v>
                </c:pt>
                <c:pt idx="272">
                  <c:v>203.20832158435044</c:v>
                </c:pt>
                <c:pt idx="273">
                  <c:v>203.4540956274561</c:v>
                </c:pt>
                <c:pt idx="274">
                  <c:v>203.69911469418685</c:v>
                </c:pt>
                <c:pt idx="275">
                  <c:v>203.94338307991242</c:v>
                </c:pt>
                <c:pt idx="276">
                  <c:v>204.18690503621329</c:v>
                </c:pt>
                <c:pt idx="277">
                  <c:v>204.42968477113024</c:v>
                </c:pt>
                <c:pt idx="278">
                  <c:v>204.6717264494099</c:v>
                </c:pt>
                <c:pt idx="279">
                  <c:v>204.91303419274698</c:v>
                </c:pt>
                <c:pt idx="280">
                  <c:v>205.15361208002156</c:v>
                </c:pt>
                <c:pt idx="281">
                  <c:v>205.39346414753291</c:v>
                </c:pt>
                <c:pt idx="282">
                  <c:v>205.63259438922944</c:v>
                </c:pt>
                <c:pt idx="283">
                  <c:v>205.87100675693404</c:v>
                </c:pt>
                <c:pt idx="284">
                  <c:v>206.1087051605675</c:v>
                </c:pt>
                <c:pt idx="285">
                  <c:v>206.34569346836628</c:v>
                </c:pt>
                <c:pt idx="286">
                  <c:v>206.58197550709789</c:v>
                </c:pt>
                <c:pt idx="287">
                  <c:v>206.81755506227253</c:v>
                </c:pt>
                <c:pt idx="288">
                  <c:v>207.05243587835071</c:v>
                </c:pt>
                <c:pt idx="289">
                  <c:v>207.28662165894909</c:v>
                </c:pt>
                <c:pt idx="290">
                  <c:v>207.52011606704048</c:v>
                </c:pt>
                <c:pt idx="291">
                  <c:v>207.75292272515335</c:v>
                </c:pt>
                <c:pt idx="292">
                  <c:v>207.98504521556598</c:v>
                </c:pt>
                <c:pt idx="293">
                  <c:v>208.21648708049861</c:v>
                </c:pt>
                <c:pt idx="294">
                  <c:v>208.44725182230258</c:v>
                </c:pt>
                <c:pt idx="295">
                  <c:v>208.67734290364555</c:v>
                </c:pt>
                <c:pt idx="296">
                  <c:v>208.90676374769507</c:v>
                </c:pt>
                <c:pt idx="297">
                  <c:v>209.13551773829809</c:v>
                </c:pt>
                <c:pt idx="298">
                  <c:v>209.36360822015814</c:v>
                </c:pt>
                <c:pt idx="299">
                  <c:v>209.59103849901001</c:v>
                </c:pt>
                <c:pt idx="300">
                  <c:v>209.81781184179127</c:v>
                </c:pt>
                <c:pt idx="301">
                  <c:v>210.04393147681114</c:v>
                </c:pt>
                <c:pt idx="302">
                  <c:v>210.26940059391683</c:v>
                </c:pt>
                <c:pt idx="303">
                  <c:v>210.49422234465749</c:v>
                </c:pt>
                <c:pt idx="304">
                  <c:v>210.71839984244548</c:v>
                </c:pt>
                <c:pt idx="305">
                  <c:v>210.94193616271454</c:v>
                </c:pt>
                <c:pt idx="306">
                  <c:v>211.16483434307716</c:v>
                </c:pt>
                <c:pt idx="307">
                  <c:v>211.38709738347751</c:v>
                </c:pt>
                <c:pt idx="308">
                  <c:v>211.60872824634336</c:v>
                </c:pt>
                <c:pt idx="309">
                  <c:v>211.82972985673555</c:v>
                </c:pt>
                <c:pt idx="310">
                  <c:v>212.0501051024948</c:v>
                </c:pt>
                <c:pt idx="311">
                  <c:v>212.26985683438625</c:v>
                </c:pt>
                <c:pt idx="312">
                  <c:v>212.48898786624284</c:v>
                </c:pt>
                <c:pt idx="313">
                  <c:v>212.70750097510467</c:v>
                </c:pt>
                <c:pt idx="314">
                  <c:v>212.92539890135794</c:v>
                </c:pt>
                <c:pt idx="315">
                  <c:v>213.14268434887154</c:v>
                </c:pt>
                <c:pt idx="316">
                  <c:v>213.35935998513065</c:v>
                </c:pt>
                <c:pt idx="317">
                  <c:v>213.57542844136935</c:v>
                </c:pt>
                <c:pt idx="318">
                  <c:v>213.79089231270063</c:v>
                </c:pt>
                <c:pt idx="319">
                  <c:v>214.00575415824525</c:v>
                </c:pt>
                <c:pt idx="320">
                  <c:v>214.22001650125762</c:v>
                </c:pt>
                <c:pt idx="321">
                  <c:v>214.43368182925084</c:v>
                </c:pt>
                <c:pt idx="322">
                  <c:v>214.64675259411945</c:v>
                </c:pt>
                <c:pt idx="323">
                  <c:v>214.85923121226011</c:v>
                </c:pt>
                <c:pt idx="324">
                  <c:v>215.07112006469117</c:v>
                </c:pt>
                <c:pt idx="325">
                  <c:v>215.28242149717005</c:v>
                </c:pt>
                <c:pt idx="326">
                  <c:v>215.4931378203091</c:v>
                </c:pt>
                <c:pt idx="327">
                  <c:v>215.70327130968957</c:v>
                </c:pt>
                <c:pt idx="328">
                  <c:v>215.91282420597446</c:v>
                </c:pt>
                <c:pt idx="329">
                  <c:v>216.12179871501885</c:v>
                </c:pt>
                <c:pt idx="330">
                  <c:v>216.3301970079799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FFF-438B-9B83-A1C7129253A9}"/>
            </c:ext>
          </c:extLst>
        </c:ser>
        <c:ser>
          <c:idx val="2"/>
          <c:order val="2"/>
          <c:tx>
            <c:v>RMG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'[NASA.xlsx]C=CC(=C)C'!$L$16:$L$346</c:f>
              <c:numCache>
                <c:formatCode>General</c:formatCode>
                <c:ptCount val="331"/>
                <c:pt idx="0">
                  <c:v>66.594917252006027</c:v>
                </c:pt>
                <c:pt idx="1">
                  <c:v>67.507484623637481</c:v>
                </c:pt>
                <c:pt idx="2">
                  <c:v>68.410580753263844</c:v>
                </c:pt>
                <c:pt idx="3">
                  <c:v>69.304844252599324</c:v>
                </c:pt>
                <c:pt idx="4">
                  <c:v>70.190821478945423</c:v>
                </c:pt>
                <c:pt idx="5">
                  <c:v>71.068981928947011</c:v>
                </c:pt>
                <c:pt idx="6">
                  <c:v>71.939730611376433</c:v>
                </c:pt>
                <c:pt idx="7">
                  <c:v>72.803418083585356</c:v>
                </c:pt>
                <c:pt idx="8">
                  <c:v>73.660348661813345</c:v>
                </c:pt>
                <c:pt idx="9">
                  <c:v>74.510787190115295</c:v>
                </c:pt>
                <c:pt idx="10">
                  <c:v>75.354964661289742</c:v>
                </c:pt>
                <c:pt idx="11">
                  <c:v>76.193082915801895</c:v>
                </c:pt>
                <c:pt idx="12">
                  <c:v>77.025318594436214</c:v>
                </c:pt>
                <c:pt idx="13">
                  <c:v>77.851826482535628</c:v>
                </c:pt>
                <c:pt idx="14">
                  <c:v>78.672742354859523</c:v>
                </c:pt>
                <c:pt idx="15">
                  <c:v>79.488185407956209</c:v>
                </c:pt>
                <c:pt idx="16">
                  <c:v>80.298260349801126</c:v>
                </c:pt>
                <c:pt idx="17">
                  <c:v>81.103059203067332</c:v>
                </c:pt>
                <c:pt idx="18">
                  <c:v>81.902662867868543</c:v>
                </c:pt>
                <c:pt idx="19">
                  <c:v>82.697142481474827</c:v>
                </c:pt>
                <c:pt idx="20">
                  <c:v>83.486560605853441</c:v>
                </c:pt>
                <c:pt idx="21">
                  <c:v>84.270972268551986</c:v>
                </c:pt>
                <c:pt idx="22">
                  <c:v>85.05042587813513</c:v>
                </c:pt>
                <c:pt idx="23">
                  <c:v>85.824964031891213</c:v>
                </c:pt>
                <c:pt idx="24">
                  <c:v>86.594624230672764</c:v>
                </c:pt>
                <c:pt idx="25">
                  <c:v>87.359439513396552</c:v>
                </c:pt>
                <c:pt idx="26">
                  <c:v>88.119439021800318</c:v>
                </c:pt>
                <c:pt idx="27">
                  <c:v>88.874648504458236</c:v>
                </c:pt>
                <c:pt idx="28">
                  <c:v>89.625090767729645</c:v>
                </c:pt>
                <c:pt idx="29">
                  <c:v>90.370786080207836</c:v>
                </c:pt>
                <c:pt idx="30">
                  <c:v>91.111752536306483</c:v>
                </c:pt>
                <c:pt idx="31">
                  <c:v>91.848006383840186</c:v>
                </c:pt>
                <c:pt idx="32">
                  <c:v>92.579562319794618</c:v>
                </c:pt>
                <c:pt idx="33">
                  <c:v>93.30643375792279</c:v>
                </c:pt>
                <c:pt idx="34">
                  <c:v>94.028633071327718</c:v>
                </c:pt>
                <c:pt idx="35">
                  <c:v>94.746171812785761</c:v>
                </c:pt>
                <c:pt idx="36">
                  <c:v>95.459060915217862</c:v>
                </c:pt>
                <c:pt idx="37">
                  <c:v>96.16731087441687</c:v>
                </c:pt>
                <c:pt idx="38">
                  <c:v>96.870931915883034</c:v>
                </c:pt>
                <c:pt idx="39">
                  <c:v>97.569934147397987</c:v>
                </c:pt>
                <c:pt idx="40">
                  <c:v>98.264327698775389</c:v>
                </c:pt>
                <c:pt idx="41">
                  <c:v>98.95412285006023</c:v>
                </c:pt>
                <c:pt idx="42">
                  <c:v>99.639330149304286</c:v>
                </c:pt>
                <c:pt idx="43">
                  <c:v>100.3199605209178</c:v>
                </c:pt>
                <c:pt idx="44">
                  <c:v>100.9960253654889</c:v>
                </c:pt>
                <c:pt idx="45">
                  <c:v>101.66753665186387</c:v>
                </c:pt>
                <c:pt idx="46">
                  <c:v>102.33450700219747</c:v>
                </c:pt>
                <c:pt idx="47">
                  <c:v>102.99694977060798</c:v>
                </c:pt>
                <c:pt idx="48">
                  <c:v>103.65487911600515</c:v>
                </c:pt>
                <c:pt idx="49">
                  <c:v>104.30831006960156</c:v>
                </c:pt>
                <c:pt idx="50">
                  <c:v>104.95725859756668</c:v>
                </c:pt>
                <c:pt idx="51">
                  <c:v>105.60174165923688</c:v>
                </c:pt>
                <c:pt idx="52">
                  <c:v>106.2417772612543</c:v>
                </c:pt>
                <c:pt idx="53">
                  <c:v>106.87738450797183</c:v>
                </c:pt>
                <c:pt idx="54">
                  <c:v>107.5085836484286</c:v>
                </c:pt>
                <c:pt idx="55">
                  <c:v>108.13539612017271</c:v>
                </c:pt>
                <c:pt idx="56">
                  <c:v>108.75784459018131</c:v>
                </c:pt>
                <c:pt idx="57">
                  <c:v>109.37595299310607</c:v>
                </c:pt>
                <c:pt idx="58">
                  <c:v>109.98974656705096</c:v>
                </c:pt>
                <c:pt idx="59">
                  <c:v>110.59925188707103</c:v>
                </c:pt>
                <c:pt idx="60">
                  <c:v>111.20449689656398</c:v>
                </c:pt>
                <c:pt idx="61">
                  <c:v>111.80551093671211</c:v>
                </c:pt>
                <c:pt idx="62">
                  <c:v>112.40232477411757</c:v>
                </c:pt>
                <c:pt idx="63">
                  <c:v>112.99497062676292</c:v>
                </c:pt>
                <c:pt idx="64">
                  <c:v>113.58348218841668</c:v>
                </c:pt>
                <c:pt idx="65">
                  <c:v>114.16789465159499</c:v>
                </c:pt>
                <c:pt idx="66">
                  <c:v>114.74824472918027</c:v>
                </c:pt>
                <c:pt idx="67">
                  <c:v>115.32457067479011</c:v>
                </c:pt>
                <c:pt idx="68">
                  <c:v>115.8969123019822</c:v>
                </c:pt>
                <c:pt idx="69">
                  <c:v>116.46531100237418</c:v>
                </c:pt>
                <c:pt idx="70">
                  <c:v>117.02980976275107</c:v>
                </c:pt>
                <c:pt idx="71">
                  <c:v>117.59045318122757</c:v>
                </c:pt>
                <c:pt idx="72">
                  <c:v>118.14721579831038</c:v>
                </c:pt>
                <c:pt idx="73">
                  <c:v>118.70033315158132</c:v>
                </c:pt>
                <c:pt idx="74">
                  <c:v>119.24971437735276</c:v>
                </c:pt>
                <c:pt idx="75">
                  <c:v>119.79542189158968</c:v>
                </c:pt>
                <c:pt idx="76">
                  <c:v>120.33751626461732</c:v>
                </c:pt>
                <c:pt idx="77">
                  <c:v>120.87605629718549</c:v>
                </c:pt>
                <c:pt idx="78">
                  <c:v>121.41109909263319</c:v>
                </c:pt>
                <c:pt idx="79">
                  <c:v>121.94270012538915</c:v>
                </c:pt>
                <c:pt idx="80">
                  <c:v>122.47091330602963</c:v>
                </c:pt>
                <c:pt idx="81">
                  <c:v>122.9957910431003</c:v>
                </c:pt>
                <c:pt idx="82">
                  <c:v>123.51738430189187</c:v>
                </c:pt>
                <c:pt idx="83">
                  <c:v>124.0357426603486</c:v>
                </c:pt>
                <c:pt idx="84">
                  <c:v>124.55091436227585</c:v>
                </c:pt>
                <c:pt idx="85">
                  <c:v>125.06294636800165</c:v>
                </c:pt>
                <c:pt idx="86">
                  <c:v>125.57188440263734</c:v>
                </c:pt>
                <c:pt idx="87">
                  <c:v>126.07777300207199</c:v>
                </c:pt>
                <c:pt idx="88">
                  <c:v>126.58065555682772</c:v>
                </c:pt>
                <c:pt idx="89">
                  <c:v>127.08057435389377</c:v>
                </c:pt>
                <c:pt idx="90">
                  <c:v>127.57757061665049</c:v>
                </c:pt>
                <c:pt idx="91">
                  <c:v>128.07168454298662</c:v>
                </c:pt>
                <c:pt idx="92">
                  <c:v>128.56295534170695</c:v>
                </c:pt>
                <c:pt idx="93">
                  <c:v>129.05142126732235</c:v>
                </c:pt>
                <c:pt idx="94">
                  <c:v>129.53711965330663</c:v>
                </c:pt>
                <c:pt idx="95">
                  <c:v>130.02008694390128</c:v>
                </c:pt>
                <c:pt idx="96">
                  <c:v>130.50035872454328</c:v>
                </c:pt>
                <c:pt idx="97">
                  <c:v>130.97796975098728</c:v>
                </c:pt>
                <c:pt idx="98">
                  <c:v>131.45295397718766</c:v>
                </c:pt>
                <c:pt idx="99">
                  <c:v>131.92534458200529</c:v>
                </c:pt>
                <c:pt idx="100">
                  <c:v>132.39517399479553</c:v>
                </c:pt>
                <c:pt idx="101">
                  <c:v>132.86247391993541</c:v>
                </c:pt>
                <c:pt idx="102">
                  <c:v>133.32727536034128</c:v>
                </c:pt>
                <c:pt idx="103">
                  <c:v>133.78960864002559</c:v>
                </c:pt>
                <c:pt idx="104">
                  <c:v>134.24950342574195</c:v>
                </c:pt>
                <c:pt idx="105">
                  <c:v>134.70698874775982</c:v>
                </c:pt>
                <c:pt idx="106">
                  <c:v>135.16209301981146</c:v>
                </c:pt>
                <c:pt idx="107">
                  <c:v>135.61484405825112</c:v>
                </c:pt>
                <c:pt idx="108">
                  <c:v>136.0652691004623</c:v>
                </c:pt>
                <c:pt idx="109">
                  <c:v>136.51339482254889</c:v>
                </c:pt>
                <c:pt idx="110">
                  <c:v>136.95924735634358</c:v>
                </c:pt>
                <c:pt idx="111">
                  <c:v>137.4028523057637</c:v>
                </c:pt>
                <c:pt idx="112">
                  <c:v>137.84423476254645</c:v>
                </c:pt>
                <c:pt idx="113">
                  <c:v>138.28341932138898</c:v>
                </c:pt>
                <c:pt idx="114">
                  <c:v>138.72043009452236</c:v>
                </c:pt>
                <c:pt idx="115">
                  <c:v>139.15529072574353</c:v>
                </c:pt>
                <c:pt idx="116">
                  <c:v>139.58802440392898</c:v>
                </c:pt>
                <c:pt idx="117">
                  <c:v>140.01865387605426</c:v>
                </c:pt>
                <c:pt idx="118">
                  <c:v>140.44720145973889</c:v>
                </c:pt>
                <c:pt idx="119">
                  <c:v>140.87368905534004</c:v>
                </c:pt>
                <c:pt idx="120">
                  <c:v>141.29813815761059</c:v>
                </c:pt>
                <c:pt idx="121">
                  <c:v>141.72056986694446</c:v>
                </c:pt>
                <c:pt idx="122">
                  <c:v>142.1410049002229</c:v>
                </c:pt>
                <c:pt idx="123">
                  <c:v>142.55946360128101</c:v>
                </c:pt>
                <c:pt idx="124">
                  <c:v>142.97596595100981</c:v>
                </c:pt>
                <c:pt idx="125">
                  <c:v>143.39053157710774</c:v>
                </c:pt>
                <c:pt idx="126">
                  <c:v>143.80317976349804</c:v>
                </c:pt>
                <c:pt idx="127">
                  <c:v>144.21392945942424</c:v>
                </c:pt>
                <c:pt idx="128">
                  <c:v>144.62279928823742</c:v>
                </c:pt>
                <c:pt idx="129">
                  <c:v>145.0298075558876</c:v>
                </c:pt>
                <c:pt idx="130">
                  <c:v>145.43497225913114</c:v>
                </c:pt>
                <c:pt idx="131">
                  <c:v>145.83831109346511</c:v>
                </c:pt>
                <c:pt idx="132">
                  <c:v>146.2398414608009</c:v>
                </c:pt>
                <c:pt idx="133">
                  <c:v>146.63958047688459</c:v>
                </c:pt>
                <c:pt idx="134">
                  <c:v>147.03754497847694</c:v>
                </c:pt>
                <c:pt idx="135">
                  <c:v>147.43375153030061</c:v>
                </c:pt>
                <c:pt idx="136">
                  <c:v>147.82821643176365</c:v>
                </c:pt>
                <c:pt idx="137">
                  <c:v>148.22095572346842</c:v>
                </c:pt>
                <c:pt idx="138">
                  <c:v>148.61198519351453</c:v>
                </c:pt>
                <c:pt idx="139">
                  <c:v>149.00132038360155</c:v>
                </c:pt>
                <c:pt idx="140">
                  <c:v>149.38897659494143</c:v>
                </c:pt>
                <c:pt idx="141">
                  <c:v>149.77496889398694</c:v>
                </c:pt>
                <c:pt idx="142">
                  <c:v>150.1593121179815</c:v>
                </c:pt>
                <c:pt idx="143">
                  <c:v>150.54202088033975</c:v>
                </c:pt>
                <c:pt idx="144">
                  <c:v>150.92310957586247</c:v>
                </c:pt>
                <c:pt idx="145">
                  <c:v>151.30259238579345</c:v>
                </c:pt>
                <c:pt idx="146">
                  <c:v>151.68048328272369</c:v>
                </c:pt>
                <c:pt idx="147">
                  <c:v>152.05679603534779</c:v>
                </c:pt>
                <c:pt idx="148">
                  <c:v>152.43154421307918</c:v>
                </c:pt>
                <c:pt idx="149">
                  <c:v>152.80474119052764</c:v>
                </c:pt>
                <c:pt idx="150">
                  <c:v>153.17640015184489</c:v>
                </c:pt>
                <c:pt idx="151">
                  <c:v>153.54653409494338</c:v>
                </c:pt>
                <c:pt idx="152">
                  <c:v>153.91515583559098</c:v>
                </c:pt>
                <c:pt idx="153">
                  <c:v>154.28227801138803</c:v>
                </c:pt>
                <c:pt idx="154">
                  <c:v>154.64791308562906</c:v>
                </c:pt>
                <c:pt idx="155">
                  <c:v>155.01207335105454</c:v>
                </c:pt>
                <c:pt idx="156">
                  <c:v>155.3747709334946</c:v>
                </c:pt>
                <c:pt idx="157">
                  <c:v>155.73601779541104</c:v>
                </c:pt>
                <c:pt idx="158">
                  <c:v>156.09582573933815</c:v>
                </c:pt>
                <c:pt idx="159">
                  <c:v>156.45420641122814</c:v>
                </c:pt>
                <c:pt idx="160">
                  <c:v>156.81117130370299</c:v>
                </c:pt>
                <c:pt idx="161">
                  <c:v>157.16673175921611</c:v>
                </c:pt>
                <c:pt idx="162">
                  <c:v>157.52089897312706</c:v>
                </c:pt>
                <c:pt idx="163">
                  <c:v>157.87368399669202</c:v>
                </c:pt>
                <c:pt idx="164">
                  <c:v>158.22509773997294</c:v>
                </c:pt>
                <c:pt idx="165">
                  <c:v>158.57515097466728</c:v>
                </c:pt>
                <c:pt idx="166">
                  <c:v>158.92385433686221</c:v>
                </c:pt>
                <c:pt idx="167">
                  <c:v>159.2712183297146</c:v>
                </c:pt>
                <c:pt idx="168">
                  <c:v>159.61725332605926</c:v>
                </c:pt>
                <c:pt idx="169">
                  <c:v>159.96196957094867</c:v>
                </c:pt>
                <c:pt idx="170">
                  <c:v>160.30537718412515</c:v>
                </c:pt>
                <c:pt idx="171">
                  <c:v>160.64748616242829</c:v>
                </c:pt>
                <c:pt idx="172">
                  <c:v>160.9883063821398</c:v>
                </c:pt>
                <c:pt idx="173">
                  <c:v>161.32784760126657</c:v>
                </c:pt>
                <c:pt idx="174">
                  <c:v>161.66611946176636</c:v>
                </c:pt>
                <c:pt idx="175">
                  <c:v>162.00313149171456</c:v>
                </c:pt>
                <c:pt idx="176">
                  <c:v>162.33889310741625</c:v>
                </c:pt>
                <c:pt idx="177">
                  <c:v>162.67341361546502</c:v>
                </c:pt>
                <c:pt idx="178">
                  <c:v>163.00670221474877</c:v>
                </c:pt>
                <c:pt idx="179">
                  <c:v>163.33876799840539</c:v>
                </c:pt>
                <c:pt idx="180">
                  <c:v>163.66961995572984</c:v>
                </c:pt>
                <c:pt idx="181">
                  <c:v>163.99926697403274</c:v>
                </c:pt>
                <c:pt idx="182">
                  <c:v>164.3277178404536</c:v>
                </c:pt>
                <c:pt idx="183">
                  <c:v>164.65498124372891</c:v>
                </c:pt>
                <c:pt idx="184">
                  <c:v>164.98106577591747</c:v>
                </c:pt>
                <c:pt idx="185">
                  <c:v>165.3059799340819</c:v>
                </c:pt>
                <c:pt idx="186">
                  <c:v>165.6297321219314</c:v>
                </c:pt>
                <c:pt idx="187">
                  <c:v>165.95233065142295</c:v>
                </c:pt>
                <c:pt idx="188">
                  <c:v>166.27378374432521</c:v>
                </c:pt>
                <c:pt idx="189">
                  <c:v>166.59409953374345</c:v>
                </c:pt>
                <c:pt idx="190">
                  <c:v>166.91328606561004</c:v>
                </c:pt>
                <c:pt idx="191">
                  <c:v>167.23135130013745</c:v>
                </c:pt>
                <c:pt idx="192">
                  <c:v>167.54830311323886</c:v>
                </c:pt>
                <c:pt idx="193">
                  <c:v>167.86414929791357</c:v>
                </c:pt>
                <c:pt idx="194">
                  <c:v>168.17889756560143</c:v>
                </c:pt>
                <c:pt idx="195">
                  <c:v>168.4925555475044</c:v>
                </c:pt>
                <c:pt idx="196">
                  <c:v>168.80513079587882</c:v>
                </c:pt>
                <c:pt idx="197">
                  <c:v>169.11663078529673</c:v>
                </c:pt>
                <c:pt idx="198">
                  <c:v>169.42706291387839</c:v>
                </c:pt>
                <c:pt idx="199">
                  <c:v>169.73643450449745</c:v>
                </c:pt>
                <c:pt idx="200">
                  <c:v>170.04475280595699</c:v>
                </c:pt>
                <c:pt idx="201">
                  <c:v>170.35202499414129</c:v>
                </c:pt>
                <c:pt idx="202">
                  <c:v>170.65825817313873</c:v>
                </c:pt>
                <c:pt idx="203">
                  <c:v>170.96345937634203</c:v>
                </c:pt>
                <c:pt idx="204">
                  <c:v>171.26763556752235</c:v>
                </c:pt>
                <c:pt idx="205">
                  <c:v>171.57079364187993</c:v>
                </c:pt>
                <c:pt idx="206">
                  <c:v>171.87294042707146</c:v>
                </c:pt>
                <c:pt idx="207">
                  <c:v>172.17408268421474</c:v>
                </c:pt>
                <c:pt idx="208">
                  <c:v>172.47422710887128</c:v>
                </c:pt>
                <c:pt idx="209">
                  <c:v>172.77338033200709</c:v>
                </c:pt>
                <c:pt idx="210">
                  <c:v>173.07154892093331</c:v>
                </c:pt>
                <c:pt idx="211">
                  <c:v>173.36873938022538</c:v>
                </c:pt>
                <c:pt idx="212">
                  <c:v>173.66495815262348</c:v>
                </c:pt>
                <c:pt idx="213">
                  <c:v>173.96021161991246</c:v>
                </c:pt>
                <c:pt idx="214">
                  <c:v>174.25450610378385</c:v>
                </c:pt>
                <c:pt idx="215">
                  <c:v>174.54784786667926</c:v>
                </c:pt>
                <c:pt idx="216">
                  <c:v>174.8402431126153</c:v>
                </c:pt>
                <c:pt idx="217">
                  <c:v>175.13169798799197</c:v>
                </c:pt>
                <c:pt idx="218">
                  <c:v>175.42221858238332</c:v>
                </c:pt>
                <c:pt idx="219">
                  <c:v>175.71181092931198</c:v>
                </c:pt>
                <c:pt idx="220">
                  <c:v>176.00048100700707</c:v>
                </c:pt>
                <c:pt idx="221">
                  <c:v>176.28823473914699</c:v>
                </c:pt>
                <c:pt idx="222">
                  <c:v>176.57507799558604</c:v>
                </c:pt>
                <c:pt idx="223">
                  <c:v>176.86101659306675</c:v>
                </c:pt>
                <c:pt idx="224">
                  <c:v>177.14605629591722</c:v>
                </c:pt>
                <c:pt idx="225">
                  <c:v>177.43020281673441</c:v>
                </c:pt>
                <c:pt idx="226">
                  <c:v>177.7134618170532</c:v>
                </c:pt>
                <c:pt idx="227">
                  <c:v>177.99583890800221</c:v>
                </c:pt>
                <c:pt idx="228">
                  <c:v>178.27733965094612</c:v>
                </c:pt>
                <c:pt idx="229">
                  <c:v>178.55796955811516</c:v>
                </c:pt>
                <c:pt idx="230">
                  <c:v>178.8377340932222</c:v>
                </c:pt>
                <c:pt idx="231">
                  <c:v>179.11663867206724</c:v>
                </c:pt>
                <c:pt idx="232">
                  <c:v>179.39468866312987</c:v>
                </c:pt>
                <c:pt idx="233">
                  <c:v>179.67188938815016</c:v>
                </c:pt>
                <c:pt idx="234">
                  <c:v>179.94824612269781</c:v>
                </c:pt>
                <c:pt idx="235">
                  <c:v>180.22376409673097</c:v>
                </c:pt>
                <c:pt idx="236">
                  <c:v>180.49844849514281</c:v>
                </c:pt>
                <c:pt idx="237">
                  <c:v>180.77230445829846</c:v>
                </c:pt>
                <c:pt idx="238">
                  <c:v>181.04533708256093</c:v>
                </c:pt>
                <c:pt idx="239">
                  <c:v>181.31755142080735</c:v>
                </c:pt>
                <c:pt idx="240">
                  <c:v>181.58895248293513</c:v>
                </c:pt>
                <c:pt idx="241">
                  <c:v>181.85954523635783</c:v>
                </c:pt>
                <c:pt idx="242">
                  <c:v>182.12933460649253</c:v>
                </c:pt>
                <c:pt idx="243">
                  <c:v>182.39832547723694</c:v>
                </c:pt>
                <c:pt idx="244">
                  <c:v>182.66652269143822</c:v>
                </c:pt>
                <c:pt idx="245">
                  <c:v>182.93393105135249</c:v>
                </c:pt>
                <c:pt idx="246">
                  <c:v>183.20055531909614</c:v>
                </c:pt>
                <c:pt idx="247">
                  <c:v>183.46640021708779</c:v>
                </c:pt>
                <c:pt idx="248">
                  <c:v>183.73147042848299</c:v>
                </c:pt>
                <c:pt idx="249">
                  <c:v>183.9957705976004</c:v>
                </c:pt>
                <c:pt idx="250">
                  <c:v>184.25930533033971</c:v>
                </c:pt>
                <c:pt idx="251">
                  <c:v>184.52207919459281</c:v>
                </c:pt>
                <c:pt idx="252">
                  <c:v>184.78409672064589</c:v>
                </c:pt>
                <c:pt idx="253">
                  <c:v>185.045362401576</c:v>
                </c:pt>
                <c:pt idx="254">
                  <c:v>185.3058806936385</c:v>
                </c:pt>
                <c:pt idx="255">
                  <c:v>185.56565601664909</c:v>
                </c:pt>
                <c:pt idx="256">
                  <c:v>185.82469275435767</c:v>
                </c:pt>
                <c:pt idx="257">
                  <c:v>186.0829952548161</c:v>
                </c:pt>
                <c:pt idx="258">
                  <c:v>186.34056783073925</c:v>
                </c:pt>
                <c:pt idx="259">
                  <c:v>186.59741475985928</c:v>
                </c:pt>
                <c:pt idx="260">
                  <c:v>186.85354028527402</c:v>
                </c:pt>
                <c:pt idx="261">
                  <c:v>187.10894861578882</c:v>
                </c:pt>
                <c:pt idx="262">
                  <c:v>187.36364392625234</c:v>
                </c:pt>
                <c:pt idx="263">
                  <c:v>187.61763035788638</c:v>
                </c:pt>
                <c:pt idx="264">
                  <c:v>187.87091201861045</c:v>
                </c:pt>
                <c:pt idx="265">
                  <c:v>188.12349298335957</c:v>
                </c:pt>
                <c:pt idx="266">
                  <c:v>188.37537729439748</c:v>
                </c:pt>
                <c:pt idx="267">
                  <c:v>188.62656896162395</c:v>
                </c:pt>
                <c:pt idx="268">
                  <c:v>188.87707196287681</c:v>
                </c:pt>
                <c:pt idx="269">
                  <c:v>189.12689024422855</c:v>
                </c:pt>
                <c:pt idx="270">
                  <c:v>189.37602772027822</c:v>
                </c:pt>
                <c:pt idx="271">
                  <c:v>189.62448827443799</c:v>
                </c:pt>
                <c:pt idx="272">
                  <c:v>189.87227575921483</c:v>
                </c:pt>
                <c:pt idx="273">
                  <c:v>190.11939399648759</c:v>
                </c:pt>
                <c:pt idx="274">
                  <c:v>190.36584677777893</c:v>
                </c:pt>
                <c:pt idx="275">
                  <c:v>190.61163786452303</c:v>
                </c:pt>
                <c:pt idx="276">
                  <c:v>190.85677098832892</c:v>
                </c:pt>
                <c:pt idx="277">
                  <c:v>191.10124985123824</c:v>
                </c:pt>
                <c:pt idx="278">
                  <c:v>191.34507812598079</c:v>
                </c:pt>
                <c:pt idx="279">
                  <c:v>191.58825945622314</c:v>
                </c:pt>
                <c:pt idx="280">
                  <c:v>191.83079745681553</c:v>
                </c:pt>
                <c:pt idx="281">
                  <c:v>192.07269571403333</c:v>
                </c:pt>
                <c:pt idx="282">
                  <c:v>192.31395778581418</c:v>
                </c:pt>
                <c:pt idx="283">
                  <c:v>192.55458720199269</c:v>
                </c:pt>
                <c:pt idx="284">
                  <c:v>192.79458746452977</c:v>
                </c:pt>
                <c:pt idx="285">
                  <c:v>193.03396204773915</c:v>
                </c:pt>
                <c:pt idx="286">
                  <c:v>193.27271439850952</c:v>
                </c:pt>
                <c:pt idx="287">
                  <c:v>193.51084793652376</c:v>
                </c:pt>
                <c:pt idx="288">
                  <c:v>193.74836605447379</c:v>
                </c:pt>
                <c:pt idx="289">
                  <c:v>193.98527211827277</c:v>
                </c:pt>
                <c:pt idx="290">
                  <c:v>194.22156946726332</c:v>
                </c:pt>
                <c:pt idx="291">
                  <c:v>194.45726141442245</c:v>
                </c:pt>
                <c:pt idx="292">
                  <c:v>194.69235124656331</c:v>
                </c:pt>
                <c:pt idx="293">
                  <c:v>194.92684222453383</c:v>
                </c:pt>
                <c:pt idx="294">
                  <c:v>195.1607375834119</c:v>
                </c:pt>
                <c:pt idx="295">
                  <c:v>195.39404053269766</c:v>
                </c:pt>
                <c:pt idx="296">
                  <c:v>195.62675425650278</c:v>
                </c:pt>
                <c:pt idx="297">
                  <c:v>195.85888191373652</c:v>
                </c:pt>
                <c:pt idx="298">
                  <c:v>196.09042663828885</c:v>
                </c:pt>
                <c:pt idx="299">
                  <c:v>196.32139153921125</c:v>
                </c:pt>
                <c:pt idx="300">
                  <c:v>196.55177970089392</c:v>
                </c:pt>
                <c:pt idx="301">
                  <c:v>196.78159418324066</c:v>
                </c:pt>
                <c:pt idx="302">
                  <c:v>197.0108380218411</c:v>
                </c:pt>
                <c:pt idx="303">
                  <c:v>197.23951422813968</c:v>
                </c:pt>
                <c:pt idx="304">
                  <c:v>197.46762578960306</c:v>
                </c:pt>
                <c:pt idx="305">
                  <c:v>197.69517566988381</c:v>
                </c:pt>
                <c:pt idx="306">
                  <c:v>197.92216680898238</c:v>
                </c:pt>
                <c:pt idx="307">
                  <c:v>198.14860212340622</c:v>
                </c:pt>
                <c:pt idx="308">
                  <c:v>198.37448450632652</c:v>
                </c:pt>
                <c:pt idx="309">
                  <c:v>198.59981682773267</c:v>
                </c:pt>
                <c:pt idx="310">
                  <c:v>198.82460193458445</c:v>
                </c:pt>
                <c:pt idx="311">
                  <c:v>199.0488426509616</c:v>
                </c:pt>
                <c:pt idx="312">
                  <c:v>199.27254177821126</c:v>
                </c:pt>
                <c:pt idx="313">
                  <c:v>199.49570209509363</c:v>
                </c:pt>
                <c:pt idx="314">
                  <c:v>199.7183263579245</c:v>
                </c:pt>
                <c:pt idx="315">
                  <c:v>199.94041730071663</c:v>
                </c:pt>
                <c:pt idx="316">
                  <c:v>200.16197763531872</c:v>
                </c:pt>
                <c:pt idx="317">
                  <c:v>200.38301005155165</c:v>
                </c:pt>
                <c:pt idx="318">
                  <c:v>200.60351721734389</c:v>
                </c:pt>
                <c:pt idx="319">
                  <c:v>200.82350177886383</c:v>
                </c:pt>
                <c:pt idx="320">
                  <c:v>201.04296636065069</c:v>
                </c:pt>
                <c:pt idx="321">
                  <c:v>201.26191356574384</c:v>
                </c:pt>
                <c:pt idx="322">
                  <c:v>201.480345975809</c:v>
                </c:pt>
                <c:pt idx="323">
                  <c:v>201.69826615126433</c:v>
                </c:pt>
                <c:pt idx="324">
                  <c:v>201.91567663140307</c:v>
                </c:pt>
                <c:pt idx="325">
                  <c:v>202.13257993451538</c:v>
                </c:pt>
                <c:pt idx="326">
                  <c:v>202.34897855800821</c:v>
                </c:pt>
                <c:pt idx="327">
                  <c:v>202.56487497852291</c:v>
                </c:pt>
                <c:pt idx="328">
                  <c:v>202.78027165205248</c:v>
                </c:pt>
                <c:pt idx="329">
                  <c:v>202.99517101405522</c:v>
                </c:pt>
                <c:pt idx="330">
                  <c:v>203.20957547956863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FFF-438B-9B83-A1C712925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</c:scaling>
        <c:delete val="1"/>
        <c:axPos val="b"/>
        <c:numFmt formatCode="General" sourceLinked="1"/>
        <c:majorTickMark val="out"/>
        <c:minorTickMark val="none"/>
        <c:tickLblPos val="nextTo"/>
        <c:crossAx val="1307896800"/>
        <c:crosses val="autoZero"/>
        <c:crossBetween val="midCat"/>
      </c:valAx>
      <c:valAx>
        <c:axId val="1307896800"/>
        <c:scaling>
          <c:orientation val="minMax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u="none" strike="noStrike" baseline="0">
                    <a:effectLst/>
                  </a:rPr>
                  <a:t>S</a:t>
                </a:r>
                <a:r>
                  <a:rPr lang="it-IT" sz="1600" b="1" i="0" u="none" strike="noStrike" baseline="30000">
                    <a:effectLst/>
                  </a:rPr>
                  <a:t>0</a:t>
                </a:r>
                <a:r>
                  <a:rPr lang="it-IT" sz="1600" b="1" i="0" u="none" strike="noStrike" baseline="0">
                    <a:effectLst/>
                  </a:rPr>
                  <a:t>(</a:t>
                </a:r>
                <a:r>
                  <a:rPr lang="en-GB" sz="1600" b="1" i="0" u="none" strike="noStrike" baseline="0">
                    <a:effectLst/>
                  </a:rPr>
                  <a:t>𝑇) [cal mol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 K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  <c:majorUnit val="25"/>
      </c:valAx>
    </c:plotArea>
    <c:legend>
      <c:legendPos val="r"/>
      <c:layout>
        <c:manualLayout>
          <c:xMode val="edge"/>
          <c:yMode val="edge"/>
          <c:x val="0.61436373888089402"/>
          <c:y val="0.51472465124267464"/>
          <c:w val="0.30222712082602216"/>
          <c:h val="0.1825560632397490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'[NASA.xlsx]C=CC(=C)C'!$F$16:$F$346</c:f>
              <c:numCache>
                <c:formatCode>General</c:formatCode>
                <c:ptCount val="331"/>
                <c:pt idx="0">
                  <c:v>2.9593608675637562</c:v>
                </c:pt>
                <c:pt idx="1">
                  <c:v>2.2932468454109962</c:v>
                </c:pt>
                <c:pt idx="2">
                  <c:v>1.619403482241756</c:v>
                </c:pt>
                <c:pt idx="3">
                  <c:v>0.93781791611407783</c:v>
                </c:pt>
                <c:pt idx="4">
                  <c:v>0.2484837594630207</c:v>
                </c:pt>
                <c:pt idx="5">
                  <c:v>-0.4485997794490757</c:v>
                </c:pt>
                <c:pt idx="6">
                  <c:v>-1.153428633801358</c:v>
                </c:pt>
                <c:pt idx="7">
                  <c:v>-1.865994501416548</c:v>
                </c:pt>
                <c:pt idx="8">
                  <c:v>-2.5862853750518191</c:v>
                </c:pt>
                <c:pt idx="9">
                  <c:v>-3.3142859963932665</c:v>
                </c:pt>
                <c:pt idx="10">
                  <c:v>-4.0499782469257006</c:v>
                </c:pt>
                <c:pt idx="11">
                  <c:v>-4.7933414862113075</c:v>
                </c:pt>
                <c:pt idx="12">
                  <c:v>-5.544352846069355</c:v>
                </c:pt>
                <c:pt idx="13">
                  <c:v>-6.3029874875546561</c:v>
                </c:pt>
                <c:pt idx="14">
                  <c:v>-7.069218826377071</c:v>
                </c:pt>
                <c:pt idx="15">
                  <c:v>-7.8430187314072555</c:v>
                </c:pt>
                <c:pt idx="16">
                  <c:v>-8.6243577001171197</c:v>
                </c:pt>
                <c:pt idx="17">
                  <c:v>-9.4132050141608836</c:v>
                </c:pt>
                <c:pt idx="18">
                  <c:v>-10.209528877782784</c:v>
                </c:pt>
                <c:pt idx="19">
                  <c:v>-11.013296541312652</c:v>
                </c:pt>
                <c:pt idx="20">
                  <c:v>-11.824474411662489</c:v>
                </c:pt>
                <c:pt idx="21">
                  <c:v>-12.643028151450142</c:v>
                </c:pt>
                <c:pt idx="22">
                  <c:v>-13.468922768137709</c:v>
                </c:pt>
                <c:pt idx="23">
                  <c:v>-14.302122694374287</c:v>
                </c:pt>
                <c:pt idx="24">
                  <c:v>-15.142591860566299</c:v>
                </c:pt>
                <c:pt idx="25">
                  <c:v>-15.990293760559105</c:v>
                </c:pt>
                <c:pt idx="26">
                  <c:v>-16.845191511195903</c:v>
                </c:pt>
                <c:pt idx="27">
                  <c:v>-17.70724790641939</c:v>
                </c:pt>
                <c:pt idx="28">
                  <c:v>-18.576425466497398</c:v>
                </c:pt>
                <c:pt idx="29">
                  <c:v>-19.452686482880484</c:v>
                </c:pt>
                <c:pt idx="30">
                  <c:v>-20.335993059137376</c:v>
                </c:pt>
                <c:pt idx="31">
                  <c:v>-21.226307148360661</c:v>
                </c:pt>
                <c:pt idx="32">
                  <c:v>-22.123590587388964</c:v>
                </c:pt>
                <c:pt idx="33">
                  <c:v>-23.027805128151869</c:v>
                </c:pt>
                <c:pt idx="34">
                  <c:v>-23.938912466408969</c:v>
                </c:pt>
                <c:pt idx="35">
                  <c:v>-24.856874268124518</c:v>
                </c:pt>
                <c:pt idx="36">
                  <c:v>-25.781652193692835</c:v>
                </c:pt>
                <c:pt idx="37">
                  <c:v>-26.713207920206145</c:v>
                </c:pt>
                <c:pt idx="38">
                  <c:v>-27.651503161936784</c:v>
                </c:pt>
                <c:pt idx="39">
                  <c:v>-28.596499689187855</c:v>
                </c:pt>
                <c:pt idx="40">
                  <c:v>-29.548159345650376</c:v>
                </c:pt>
                <c:pt idx="41">
                  <c:v>-30.50644406439168</c:v>
                </c:pt>
                <c:pt idx="42">
                  <c:v>-31.471315882587103</c:v>
                </c:pt>
                <c:pt idx="43">
                  <c:v>-32.442736955096422</c:v>
                </c:pt>
                <c:pt idx="44">
                  <c:v>-33.420669566976798</c:v>
                </c:pt>
                <c:pt idx="45">
                  <c:v>-34.405076145015229</c:v>
                </c:pt>
                <c:pt idx="46">
                  <c:v>-35.395919268355868</c:v>
                </c:pt>
                <c:pt idx="47">
                  <c:v>-36.39316167829125</c:v>
                </c:pt>
                <c:pt idx="48">
                  <c:v>-37.396766287279206</c:v>
                </c:pt>
                <c:pt idx="49">
                  <c:v>-38.406696187242723</c:v>
                </c:pt>
                <c:pt idx="50">
                  <c:v>-39.422914657204998</c:v>
                </c:pt>
                <c:pt idx="51">
                  <c:v>-40.445385170306615</c:v>
                </c:pt>
                <c:pt idx="52">
                  <c:v>-41.47407140024869</c:v>
                </c:pt>
                <c:pt idx="53">
                  <c:v>-42.508937227202004</c:v>
                </c:pt>
                <c:pt idx="54">
                  <c:v>-43.549946743218243</c:v>
                </c:pt>
                <c:pt idx="55">
                  <c:v>-44.597064257177522</c:v>
                </c:pt>
                <c:pt idx="56">
                  <c:v>-45.650254299302681</c:v>
                </c:pt>
                <c:pt idx="57">
                  <c:v>-46.709481625269078</c:v>
                </c:pt>
                <c:pt idx="58">
                  <c:v>-47.774711219936279</c:v>
                </c:pt>
                <c:pt idx="59">
                  <c:v>-48.84590830072537</c:v>
                </c:pt>
                <c:pt idx="60">
                  <c:v>-49.923038320665107</c:v>
                </c:pt>
                <c:pt idx="61">
                  <c:v>-51.006066971126643</c:v>
                </c:pt>
                <c:pt idx="62">
                  <c:v>-52.094960184267151</c:v>
                </c:pt>
                <c:pt idx="63">
                  <c:v>-53.189684135199165</c:v>
                </c:pt>
                <c:pt idx="64">
                  <c:v>-54.290205243902562</c:v>
                </c:pt>
                <c:pt idx="65">
                  <c:v>-55.396490176894609</c:v>
                </c:pt>
                <c:pt idx="66">
                  <c:v>-56.508505848672065</c:v>
                </c:pt>
                <c:pt idx="67">
                  <c:v>-57.626219422938767</c:v>
                </c:pt>
                <c:pt idx="68">
                  <c:v>-58.749598313630891</c:v>
                </c:pt>
                <c:pt idx="69">
                  <c:v>-59.878610185751526</c:v>
                </c:pt>
                <c:pt idx="70">
                  <c:v>-61.013222956025118</c:v>
                </c:pt>
                <c:pt idx="71">
                  <c:v>-62.153404793382059</c:v>
                </c:pt>
                <c:pt idx="72">
                  <c:v>-63.299124119282389</c:v>
                </c:pt>
                <c:pt idx="73">
                  <c:v>-64.450349607887588</c:v>
                </c:pt>
                <c:pt idx="74">
                  <c:v>-65.607050186088628</c:v>
                </c:pt>
                <c:pt idx="75">
                  <c:v>-66.769195033398006</c:v>
                </c:pt>
                <c:pt idx="76">
                  <c:v>-67.936753581712424</c:v>
                </c:pt>
                <c:pt idx="77">
                  <c:v>-69.109695514953643</c:v>
                </c:pt>
                <c:pt idx="78">
                  <c:v>-70.287990768593104</c:v>
                </c:pt>
                <c:pt idx="79">
                  <c:v>-71.471609529066711</c:v>
                </c:pt>
                <c:pt idx="80">
                  <c:v>-72.660522233084947</c:v>
                </c:pt>
                <c:pt idx="81">
                  <c:v>-73.854699566843834</c:v>
                </c:pt>
                <c:pt idx="82">
                  <c:v>-75.054112465141657</c:v>
                </c:pt>
                <c:pt idx="83">
                  <c:v>-76.25873211040566</c:v>
                </c:pt>
                <c:pt idx="84">
                  <c:v>-77.468529931633881</c:v>
                </c:pt>
                <c:pt idx="85">
                  <c:v>-78.683477603255099</c:v>
                </c:pt>
                <c:pt idx="86">
                  <c:v>-79.90354704391207</c:v>
                </c:pt>
                <c:pt idx="87">
                  <c:v>-81.128710415170417</c:v>
                </c:pt>
                <c:pt idx="88">
                  <c:v>-82.358940120157797</c:v>
                </c:pt>
                <c:pt idx="89">
                  <c:v>-83.594208802135412</c:v>
                </c:pt>
                <c:pt idx="90">
                  <c:v>-84.834489343006197</c:v>
                </c:pt>
                <c:pt idx="91">
                  <c:v>-86.079754861761558</c:v>
                </c:pt>
                <c:pt idx="92">
                  <c:v>-87.329978712869874</c:v>
                </c:pt>
                <c:pt idx="93">
                  <c:v>-88.585134484609341</c:v>
                </c:pt>
                <c:pt idx="94">
                  <c:v>-89.845195997347673</c:v>
                </c:pt>
                <c:pt idx="95">
                  <c:v>-91.110137301770592</c:v>
                </c:pt>
                <c:pt idx="96">
                  <c:v>-92.379932677062243</c:v>
                </c:pt>
                <c:pt idx="97">
                  <c:v>-93.654556629038197</c:v>
                </c:pt>
                <c:pt idx="98">
                  <c:v>-94.933983888234565</c:v>
                </c:pt>
                <c:pt idx="99">
                  <c:v>-96.218189407954071</c:v>
                </c:pt>
                <c:pt idx="100">
                  <c:v>-97.507148362271295</c:v>
                </c:pt>
                <c:pt idx="101">
                  <c:v>-98.800836143998623</c:v>
                </c:pt>
                <c:pt idx="102">
                  <c:v>-100.09922836261464</c:v>
                </c:pt>
                <c:pt idx="103">
                  <c:v>-101.40230084215679</c:v>
                </c:pt>
                <c:pt idx="104">
                  <c:v>-102.71002961907892</c:v>
                </c:pt>
                <c:pt idx="105">
                  <c:v>-104.02239094007598</c:v>
                </c:pt>
                <c:pt idx="106">
                  <c:v>-105.33936125987677</c:v>
                </c:pt>
                <c:pt idx="107">
                  <c:v>-106.66091723900608</c:v>
                </c:pt>
                <c:pt idx="108">
                  <c:v>-107.98703574151767</c:v>
                </c:pt>
                <c:pt idx="109">
                  <c:v>-109.31769383269852</c:v>
                </c:pt>
                <c:pt idx="110">
                  <c:v>-110.6528687767464</c:v>
                </c:pt>
                <c:pt idx="111">
                  <c:v>-111.99253803442119</c:v>
                </c:pt>
                <c:pt idx="112">
                  <c:v>-113.33667926067089</c:v>
                </c:pt>
                <c:pt idx="113">
                  <c:v>-114.68527030223375</c:v>
                </c:pt>
                <c:pt idx="114">
                  <c:v>-116.03828919521727</c:v>
                </c:pt>
                <c:pt idx="115">
                  <c:v>-117.39571416265403</c:v>
                </c:pt>
                <c:pt idx="116">
                  <c:v>-118.75752361203718</c:v>
                </c:pt>
                <c:pt idx="117">
                  <c:v>-120.12369613283416</c:v>
                </c:pt>
                <c:pt idx="118">
                  <c:v>-121.49421049398089</c:v>
                </c:pt>
                <c:pt idx="119">
                  <c:v>-122.86904564135651</c:v>
                </c:pt>
                <c:pt idx="120">
                  <c:v>-124.24818069523992</c:v>
                </c:pt>
                <c:pt idx="121">
                  <c:v>-125.63159494774746</c:v>
                </c:pt>
                <c:pt idx="122">
                  <c:v>-127.01926786025481</c:v>
                </c:pt>
                <c:pt idx="123">
                  <c:v>-128.41117906080063</c:v>
                </c:pt>
                <c:pt idx="124">
                  <c:v>-129.80730834147502</c:v>
                </c:pt>
                <c:pt idx="125">
                  <c:v>-131.20763565579244</c:v>
                </c:pt>
                <c:pt idx="126">
                  <c:v>-132.61214111604932</c:v>
                </c:pt>
                <c:pt idx="127">
                  <c:v>-134.02080499066722</c:v>
                </c:pt>
                <c:pt idx="128">
                  <c:v>-135.43360770152219</c:v>
                </c:pt>
                <c:pt idx="129">
                  <c:v>-136.85052982126066</c:v>
                </c:pt>
                <c:pt idx="130">
                  <c:v>-138.2715520706019</c:v>
                </c:pt>
                <c:pt idx="131">
                  <c:v>-139.69665531562782</c:v>
                </c:pt>
                <c:pt idx="132">
                  <c:v>-141.12582056506162</c:v>
                </c:pt>
                <c:pt idx="133">
                  <c:v>-142.55902896753298</c:v>
                </c:pt>
                <c:pt idx="134">
                  <c:v>-143.99626180883331</c:v>
                </c:pt>
                <c:pt idx="135">
                  <c:v>-145.43750050915855</c:v>
                </c:pt>
                <c:pt idx="136">
                  <c:v>-146.88272662034279</c:v>
                </c:pt>
                <c:pt idx="137">
                  <c:v>-148.33192182308056</c:v>
                </c:pt>
                <c:pt idx="138">
                  <c:v>-149.78506792413884</c:v>
                </c:pt>
                <c:pt idx="139">
                  <c:v>-151.24214685356054</c:v>
                </c:pt>
                <c:pt idx="140">
                  <c:v>-152.70314066185733</c:v>
                </c:pt>
                <c:pt idx="141">
                  <c:v>-154.16803151719444</c:v>
                </c:pt>
                <c:pt idx="142">
                  <c:v>-155.63680170256526</c:v>
                </c:pt>
                <c:pt idx="143">
                  <c:v>-157.10943361295932</c:v>
                </c:pt>
                <c:pt idx="144">
                  <c:v>-158.578191216569</c:v>
                </c:pt>
                <c:pt idx="145">
                  <c:v>-160.05844850984818</c:v>
                </c:pt>
                <c:pt idx="146">
                  <c:v>-161.54251440984115</c:v>
                </c:pt>
                <c:pt idx="147">
                  <c:v>-163.03037189925777</c:v>
                </c:pt>
                <c:pt idx="148">
                  <c:v>-164.52200409320736</c:v>
                </c:pt>
                <c:pt idx="149">
                  <c:v>-166.01739423769737</c:v>
                </c:pt>
                <c:pt idx="150">
                  <c:v>-167.51652570816111</c:v>
                </c:pt>
                <c:pt idx="151">
                  <c:v>-169.01938200801288</c:v>
                </c:pt>
                <c:pt idx="152">
                  <c:v>-170.52594676723115</c:v>
                </c:pt>
                <c:pt idx="153">
                  <c:v>-172.03620374096641</c:v>
                </c:pt>
                <c:pt idx="154">
                  <c:v>-173.5501368081768</c:v>
                </c:pt>
                <c:pt idx="155">
                  <c:v>-175.06772997028617</c:v>
                </c:pt>
                <c:pt idx="156">
                  <c:v>-176.58896734986797</c:v>
                </c:pt>
                <c:pt idx="157">
                  <c:v>-178.11383318935179</c:v>
                </c:pt>
                <c:pt idx="158">
                  <c:v>-179.64231184975273</c:v>
                </c:pt>
                <c:pt idx="159">
                  <c:v>-181.17438780942285</c:v>
                </c:pt>
                <c:pt idx="160">
                  <c:v>-182.71004566282448</c:v>
                </c:pt>
                <c:pt idx="161">
                  <c:v>-184.24927011932408</c:v>
                </c:pt>
                <c:pt idx="162">
                  <c:v>-185.7920460020062</c:v>
                </c:pt>
                <c:pt idx="163">
                  <c:v>-187.33835824650771</c:v>
                </c:pt>
                <c:pt idx="164">
                  <c:v>-188.88819189987137</c:v>
                </c:pt>
                <c:pt idx="165">
                  <c:v>-190.44153211941665</c:v>
                </c:pt>
                <c:pt idx="166">
                  <c:v>-191.99836417163115</c:v>
                </c:pt>
                <c:pt idx="167">
                  <c:v>-193.55867343107749</c:v>
                </c:pt>
                <c:pt idx="168">
                  <c:v>-195.12244537931915</c:v>
                </c:pt>
                <c:pt idx="169">
                  <c:v>-196.68966560386122</c:v>
                </c:pt>
                <c:pt idx="170">
                  <c:v>-198.26031979710956</c:v>
                </c:pt>
                <c:pt idx="171">
                  <c:v>-199.83439375534422</c:v>
                </c:pt>
                <c:pt idx="172">
                  <c:v>-201.4118733777093</c:v>
                </c:pt>
                <c:pt idx="173">
                  <c:v>-202.99274466521723</c:v>
                </c:pt>
                <c:pt idx="174">
                  <c:v>-204.57699371976832</c:v>
                </c:pt>
                <c:pt idx="175">
                  <c:v>-206.16460674318432</c:v>
                </c:pt>
                <c:pt idx="176">
                  <c:v>-207.75557003625619</c:v>
                </c:pt>
                <c:pt idx="177">
                  <c:v>-209.34986999780398</c:v>
                </c:pt>
                <c:pt idx="178">
                  <c:v>-210.94749312375319</c:v>
                </c:pt>
                <c:pt idx="179">
                  <c:v>-212.54842600622078</c:v>
                </c:pt>
                <c:pt idx="180">
                  <c:v>-214.15265533261459</c:v>
                </c:pt>
                <c:pt idx="181">
                  <c:v>-215.76016788474692</c:v>
                </c:pt>
                <c:pt idx="182">
                  <c:v>-217.37095053795758</c:v>
                </c:pt>
                <c:pt idx="183">
                  <c:v>-218.9849902602499</c:v>
                </c:pt>
                <c:pt idx="184">
                  <c:v>-220.60227411143754</c:v>
                </c:pt>
                <c:pt idx="185">
                  <c:v>-222.22278924230335</c:v>
                </c:pt>
                <c:pt idx="186">
                  <c:v>-223.84652289376828</c:v>
                </c:pt>
                <c:pt idx="187">
                  <c:v>-225.47346239607043</c:v>
                </c:pt>
                <c:pt idx="188">
                  <c:v>-227.10359516795577</c:v>
                </c:pt>
                <c:pt idx="189">
                  <c:v>-228.73690871587746</c:v>
                </c:pt>
                <c:pt idx="190">
                  <c:v>-230.37339063320655</c:v>
                </c:pt>
                <c:pt idx="191">
                  <c:v>-232.01302859945022</c:v>
                </c:pt>
                <c:pt idx="192">
                  <c:v>-233.65581037948184</c:v>
                </c:pt>
                <c:pt idx="193">
                  <c:v>-235.30172382277757</c:v>
                </c:pt>
                <c:pt idx="194">
                  <c:v>-236.95075686266489</c:v>
                </c:pt>
                <c:pt idx="195">
                  <c:v>-238.6028975155761</c:v>
                </c:pt>
                <c:pt idx="196">
                  <c:v>-240.25813388031429</c:v>
                </c:pt>
                <c:pt idx="197">
                  <c:v>-241.91645413732448</c:v>
                </c:pt>
                <c:pt idx="198">
                  <c:v>-243.57784654797504</c:v>
                </c:pt>
                <c:pt idx="199">
                  <c:v>-245.24229945384516</c:v>
                </c:pt>
                <c:pt idx="200">
                  <c:v>-246.90980127602222</c:v>
                </c:pt>
                <c:pt idx="201">
                  <c:v>-248.58034051440481</c:v>
                </c:pt>
                <c:pt idx="202">
                  <c:v>-250.25390574701413</c:v>
                </c:pt>
                <c:pt idx="203">
                  <c:v>-251.9304856293125</c:v>
                </c:pt>
                <c:pt idx="204">
                  <c:v>-253.61006889352882</c:v>
                </c:pt>
                <c:pt idx="205">
                  <c:v>-255.29264434799177</c:v>
                </c:pt>
                <c:pt idx="206">
                  <c:v>-256.97820087646721</c:v>
                </c:pt>
                <c:pt idx="207">
                  <c:v>-258.66672743750661</c:v>
                </c:pt>
                <c:pt idx="208">
                  <c:v>-260.35821306379682</c:v>
                </c:pt>
                <c:pt idx="209">
                  <c:v>-262.052646861521</c:v>
                </c:pt>
                <c:pt idx="210">
                  <c:v>-263.75001800972143</c:v>
                </c:pt>
                <c:pt idx="211">
                  <c:v>-265.45031575967204</c:v>
                </c:pt>
                <c:pt idx="212">
                  <c:v>-267.15352943425489</c:v>
                </c:pt>
                <c:pt idx="213">
                  <c:v>-268.8596484273416</c:v>
                </c:pt>
                <c:pt idx="214">
                  <c:v>-270.56866220318329</c:v>
                </c:pt>
                <c:pt idx="215">
                  <c:v>-272.28056029580421</c:v>
                </c:pt>
                <c:pt idx="216">
                  <c:v>-273.99533230839961</c:v>
                </c:pt>
                <c:pt idx="217">
                  <c:v>-275.71296791274244</c:v>
                </c:pt>
                <c:pt idx="218">
                  <c:v>-277.43345684859139</c:v>
                </c:pt>
                <c:pt idx="219">
                  <c:v>-279.15678892310751</c:v>
                </c:pt>
                <c:pt idx="220">
                  <c:v>-280.88295401027239</c:v>
                </c:pt>
                <c:pt idx="221">
                  <c:v>-282.6119420503141</c:v>
                </c:pt>
                <c:pt idx="222">
                  <c:v>-284.343743049137</c:v>
                </c:pt>
                <c:pt idx="223">
                  <c:v>-286.0783470777551</c:v>
                </c:pt>
                <c:pt idx="224">
                  <c:v>-287.81574427173155</c:v>
                </c:pt>
                <c:pt idx="225">
                  <c:v>-289.55592483062259</c:v>
                </c:pt>
                <c:pt idx="226">
                  <c:v>-291.29887901742404</c:v>
                </c:pt>
                <c:pt idx="227">
                  <c:v>-293.04459715802363</c:v>
                </c:pt>
                <c:pt idx="228">
                  <c:v>-294.79306964065938</c:v>
                </c:pt>
                <c:pt idx="229">
                  <c:v>-296.54428691537692</c:v>
                </c:pt>
                <c:pt idx="230">
                  <c:v>-298.29823949349645</c:v>
                </c:pt>
                <c:pt idx="231">
                  <c:v>-300.05491794708036</c:v>
                </c:pt>
                <c:pt idx="232">
                  <c:v>-301.81431290840555</c:v>
                </c:pt>
                <c:pt idx="233">
                  <c:v>-303.57641506944009</c:v>
                </c:pt>
                <c:pt idx="234">
                  <c:v>-305.34121518132235</c:v>
                </c:pt>
                <c:pt idx="235">
                  <c:v>-307.10870405384696</c:v>
                </c:pt>
                <c:pt idx="236">
                  <c:v>-308.8788725549486</c:v>
                </c:pt>
                <c:pt idx="237">
                  <c:v>-310.6517116101956</c:v>
                </c:pt>
                <c:pt idx="238">
                  <c:v>-312.42721220228327</c:v>
                </c:pt>
                <c:pt idx="239">
                  <c:v>-314.20536537053141</c:v>
                </c:pt>
                <c:pt idx="240">
                  <c:v>-315.98616221038526</c:v>
                </c:pt>
                <c:pt idx="241">
                  <c:v>-317.7695938729205</c:v>
                </c:pt>
                <c:pt idx="242">
                  <c:v>-319.55565156434966</c:v>
                </c:pt>
                <c:pt idx="243">
                  <c:v>-321.34432654553331</c:v>
                </c:pt>
                <c:pt idx="244">
                  <c:v>-323.1356101314941</c:v>
                </c:pt>
                <c:pt idx="245">
                  <c:v>-324.92949369093242</c:v>
                </c:pt>
                <c:pt idx="246">
                  <c:v>-326.72596864574706</c:v>
                </c:pt>
                <c:pt idx="247">
                  <c:v>-328.52502647055701</c:v>
                </c:pt>
                <c:pt idx="248">
                  <c:v>-330.32665869222842</c:v>
                </c:pt>
                <c:pt idx="249">
                  <c:v>-332.13085688940055</c:v>
                </c:pt>
                <c:pt idx="250">
                  <c:v>-333.9376126920186</c:v>
                </c:pt>
                <c:pt idx="251">
                  <c:v>-335.7469177808664</c:v>
                </c:pt>
                <c:pt idx="252">
                  <c:v>-337.55876388710362</c:v>
                </c:pt>
                <c:pt idx="253">
                  <c:v>-339.37314279180401</c:v>
                </c:pt>
                <c:pt idx="254">
                  <c:v>-341.19004632549678</c:v>
                </c:pt>
                <c:pt idx="255">
                  <c:v>-343.0094663677117</c:v>
                </c:pt>
                <c:pt idx="256">
                  <c:v>-344.83139484652452</c:v>
                </c:pt>
                <c:pt idx="257">
                  <c:v>-346.65582373810594</c:v>
                </c:pt>
                <c:pt idx="258">
                  <c:v>-348.48274506627331</c:v>
                </c:pt>
                <c:pt idx="259">
                  <c:v>-350.31215090204421</c:v>
                </c:pt>
                <c:pt idx="260">
                  <c:v>-352.14403336319197</c:v>
                </c:pt>
                <c:pt idx="261">
                  <c:v>-353.97838461380434</c:v>
                </c:pt>
                <c:pt idx="262">
                  <c:v>-355.81519686384286</c:v>
                </c:pt>
                <c:pt idx="263">
                  <c:v>-357.65446236870662</c:v>
                </c:pt>
                <c:pt idx="264">
                  <c:v>-359.49617342879594</c:v>
                </c:pt>
                <c:pt idx="265">
                  <c:v>-361.34032238907969</c:v>
                </c:pt>
                <c:pt idx="266">
                  <c:v>-363.18690163866358</c:v>
                </c:pt>
                <c:pt idx="267">
                  <c:v>-365.03590361036157</c:v>
                </c:pt>
                <c:pt idx="268">
                  <c:v>-366.88732078026828</c:v>
                </c:pt>
                <c:pt idx="269">
                  <c:v>-368.74114566733334</c:v>
                </c:pt>
                <c:pt idx="270">
                  <c:v>-370.59737083293891</c:v>
                </c:pt>
                <c:pt idx="271">
                  <c:v>-372.45598888047806</c:v>
                </c:pt>
                <c:pt idx="272">
                  <c:v>-374.31699245493479</c:v>
                </c:pt>
                <c:pt idx="273">
                  <c:v>-376.18037424246586</c:v>
                </c:pt>
                <c:pt idx="274">
                  <c:v>-378.04612696998606</c:v>
                </c:pt>
                <c:pt idx="275">
                  <c:v>-379.91424340475305</c:v>
                </c:pt>
                <c:pt idx="276">
                  <c:v>-381.78471635395499</c:v>
                </c:pt>
                <c:pt idx="277">
                  <c:v>-383.65753866429975</c:v>
                </c:pt>
                <c:pt idx="278">
                  <c:v>-385.5327032216062</c:v>
                </c:pt>
                <c:pt idx="279">
                  <c:v>-387.41020295039573</c:v>
                </c:pt>
                <c:pt idx="280">
                  <c:v>-389.29003081348833</c:v>
                </c:pt>
                <c:pt idx="281">
                  <c:v>-391.17217981159536</c:v>
                </c:pt>
                <c:pt idx="282">
                  <c:v>-393.05664298291924</c:v>
                </c:pt>
                <c:pt idx="283">
                  <c:v>-394.94341340275218</c:v>
                </c:pt>
                <c:pt idx="284">
                  <c:v>-396.8324841830746</c:v>
                </c:pt>
                <c:pt idx="285">
                  <c:v>-398.72384847215881</c:v>
                </c:pt>
                <c:pt idx="286">
                  <c:v>-400.61749945417159</c:v>
                </c:pt>
                <c:pt idx="287">
                  <c:v>-402.51343034877863</c:v>
                </c:pt>
                <c:pt idx="288">
                  <c:v>-404.4116344107515</c:v>
                </c:pt>
                <c:pt idx="289">
                  <c:v>-406.31210492957428</c:v>
                </c:pt>
                <c:pt idx="290">
                  <c:v>-408.2148352290526</c:v>
                </c:pt>
                <c:pt idx="291">
                  <c:v>-410.11981866692474</c:v>
                </c:pt>
                <c:pt idx="292">
                  <c:v>-412.02704863447212</c:v>
                </c:pt>
                <c:pt idx="293">
                  <c:v>-413.9365185561324</c:v>
                </c:pt>
                <c:pt idx="294">
                  <c:v>-415.84822188911392</c:v>
                </c:pt>
                <c:pt idx="295">
                  <c:v>-417.76215212301076</c:v>
                </c:pt>
                <c:pt idx="296">
                  <c:v>-419.67830277942039</c:v>
                </c:pt>
                <c:pt idx="297">
                  <c:v>-421.59666741155951</c:v>
                </c:pt>
                <c:pt idx="298">
                  <c:v>-423.51723960388597</c:v>
                </c:pt>
                <c:pt idx="299">
                  <c:v>-425.44001297171576</c:v>
                </c:pt>
                <c:pt idx="300">
                  <c:v>-427.36498116084704</c:v>
                </c:pt>
                <c:pt idx="301">
                  <c:v>-429.29213784718183</c:v>
                </c:pt>
                <c:pt idx="302">
                  <c:v>-431.22147673634925</c:v>
                </c:pt>
                <c:pt idx="303">
                  <c:v>-433.15299156333094</c:v>
                </c:pt>
                <c:pt idx="304">
                  <c:v>-435.08667609208698</c:v>
                </c:pt>
                <c:pt idx="305">
                  <c:v>-437.02252411518219</c:v>
                </c:pt>
                <c:pt idx="306">
                  <c:v>-438.96052945341569</c:v>
                </c:pt>
                <c:pt idx="307">
                  <c:v>-440.90068595544761</c:v>
                </c:pt>
                <c:pt idx="308">
                  <c:v>-442.84298749743164</c:v>
                </c:pt>
                <c:pt idx="309">
                  <c:v>-444.7874279826446</c:v>
                </c:pt>
                <c:pt idx="310">
                  <c:v>-446.73400134111915</c:v>
                </c:pt>
                <c:pt idx="311">
                  <c:v>-448.68270152927784</c:v>
                </c:pt>
                <c:pt idx="312">
                  <c:v>-450.63352252956452</c:v>
                </c:pt>
                <c:pt idx="313">
                  <c:v>-452.58645835008252</c:v>
                </c:pt>
                <c:pt idx="314">
                  <c:v>-454.54150302422863</c:v>
                </c:pt>
                <c:pt idx="315">
                  <c:v>-456.4986506103308</c:v>
                </c:pt>
                <c:pt idx="316">
                  <c:v>-458.4578951912855</c:v>
                </c:pt>
                <c:pt idx="317">
                  <c:v>-460.41923087419684</c:v>
                </c:pt>
                <c:pt idx="318">
                  <c:v>-462.38265179001655</c:v>
                </c:pt>
                <c:pt idx="319">
                  <c:v>-464.34815209318253</c:v>
                </c:pt>
                <c:pt idx="320">
                  <c:v>-466.31572596126352</c:v>
                </c:pt>
                <c:pt idx="321">
                  <c:v>-468.28536759459791</c:v>
                </c:pt>
                <c:pt idx="322">
                  <c:v>-470.25707121593848</c:v>
                </c:pt>
                <c:pt idx="323">
                  <c:v>-472.23083107009711</c:v>
                </c:pt>
                <c:pt idx="324">
                  <c:v>-474.20664142358658</c:v>
                </c:pt>
                <c:pt idx="325">
                  <c:v>-476.18449656426867</c:v>
                </c:pt>
                <c:pt idx="326">
                  <c:v>-478.16439080099963</c:v>
                </c:pt>
                <c:pt idx="327">
                  <c:v>-480.1463184632766</c:v>
                </c:pt>
                <c:pt idx="328">
                  <c:v>-482.13027390088519</c:v>
                </c:pt>
                <c:pt idx="329">
                  <c:v>-484.1162514835504</c:v>
                </c:pt>
                <c:pt idx="330">
                  <c:v>-486.10424560058289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D8D-43B4-B246-1CDD630C3B40}"/>
            </c:ext>
          </c:extLst>
        </c:ser>
        <c:ser>
          <c:idx val="1"/>
          <c:order val="1"/>
          <c:tx>
            <c:v>RRHO-1DHR</c:v>
          </c:tx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'[NASA.xlsx]C=CC(=C)C'!$J$16:$J$346</c:f>
              <c:numCache>
                <c:formatCode>General</c:formatCode>
                <c:ptCount val="331"/>
                <c:pt idx="0">
                  <c:v>1.2960241436560072</c:v>
                </c:pt>
                <c:pt idx="1">
                  <c:v>0.56744294297114983</c:v>
                </c:pt>
                <c:pt idx="2">
                  <c:v>-0.17079307868165827</c:v>
                </c:pt>
                <c:pt idx="3">
                  <c:v>-0.91865891230330021</c:v>
                </c:pt>
                <c:pt idx="4">
                  <c:v>-1.6761238761766215</c:v>
                </c:pt>
                <c:pt idx="5">
                  <c:v>-2.4431524528657107</c:v>
                </c:pt>
                <c:pt idx="6">
                  <c:v>-3.2197049909712092</c:v>
                </c:pt>
                <c:pt idx="7">
                  <c:v>-4.0057382976928793</c:v>
                </c:pt>
                <c:pt idx="8">
                  <c:v>-4.8012061424511892</c:v>
                </c:pt>
                <c:pt idx="9">
                  <c:v>-5.6060596874725555</c:v>
                </c:pt>
                <c:pt idx="10">
                  <c:v>-6.4202478579472491</c:v>
                </c:pt>
                <c:pt idx="11">
                  <c:v>-7.2437176618433234</c:v>
                </c:pt>
                <c:pt idx="12">
                  <c:v>-8.0764144675060479</c:v>
                </c:pt>
                <c:pt idx="13">
                  <c:v>-8.9182822456456421</c:v>
                </c:pt>
                <c:pt idx="14">
                  <c:v>-9.769263781114482</c:v>
                </c:pt>
                <c:pt idx="15">
                  <c:v>-10.629300858920789</c:v>
                </c:pt>
                <c:pt idx="16">
                  <c:v>-11.498334428162352</c:v>
                </c:pt>
                <c:pt idx="17">
                  <c:v>-12.376304746949629</c:v>
                </c:pt>
                <c:pt idx="18">
                  <c:v>-13.263151510889234</c:v>
                </c:pt>
                <c:pt idx="19">
                  <c:v>-14.158813967292506</c:v>
                </c:pt>
                <c:pt idx="20">
                  <c:v>-15.063231016940527</c:v>
                </c:pt>
                <c:pt idx="21">
                  <c:v>-15.976341304962155</c:v>
                </c:pt>
                <c:pt idx="22">
                  <c:v>-16.898083302153569</c:v>
                </c:pt>
                <c:pt idx="23">
                  <c:v>-17.828395377877872</c:v>
                </c:pt>
                <c:pt idx="24">
                  <c:v>-18.767215865524431</c:v>
                </c:pt>
                <c:pt idx="25">
                  <c:v>-19.714483121373966</c:v>
                </c:pt>
                <c:pt idx="26">
                  <c:v>-20.670135577602284</c:v>
                </c:pt>
                <c:pt idx="27">
                  <c:v>-21.634111790060285</c:v>
                </c:pt>
                <c:pt idx="28">
                  <c:v>-22.606350481386059</c:v>
                </c:pt>
                <c:pt idx="29">
                  <c:v>-23.586790579935677</c:v>
                </c:pt>
                <c:pt idx="30">
                  <c:v>-24.575371254959386</c:v>
                </c:pt>
                <c:pt idx="31">
                  <c:v>-25.572031948398969</c:v>
                </c:pt>
                <c:pt idx="32">
                  <c:v>-26.576712403637526</c:v>
                </c:pt>
                <c:pt idx="33">
                  <c:v>-27.589352691494945</c:v>
                </c:pt>
                <c:pt idx="34">
                  <c:v>-28.609893233728954</c:v>
                </c:pt>
                <c:pt idx="35">
                  <c:v>-29.638274824272703</c:v>
                </c:pt>
                <c:pt idx="36">
                  <c:v>-30.674438648414913</c:v>
                </c:pt>
                <c:pt idx="37">
                  <c:v>-31.718326300106206</c:v>
                </c:pt>
                <c:pt idx="38">
                  <c:v>-32.769879797556172</c:v>
                </c:pt>
                <c:pt idx="39">
                  <c:v>-33.829041597268201</c:v>
                </c:pt>
                <c:pt idx="40">
                  <c:v>-34.895754606645212</c:v>
                </c:pt>
                <c:pt idx="41">
                  <c:v>-35.969962195284637</c:v>
                </c:pt>
                <c:pt idx="42">
                  <c:v>-37.051608205070629</c:v>
                </c:pt>
                <c:pt idx="43">
                  <c:v>-38.140636959160375</c:v>
                </c:pt>
                <c:pt idx="44">
                  <c:v>-39.23699326995218</c:v>
                </c:pt>
                <c:pt idx="45">
                  <c:v>-40.340622446115205</c:v>
                </c:pt>
                <c:pt idx="46">
                  <c:v>-41.451470298752653</c:v>
                </c:pt>
                <c:pt idx="47">
                  <c:v>-42.569483146764384</c:v>
                </c:pt>
                <c:pt idx="48">
                  <c:v>-43.694607821468722</c:v>
                </c:pt>
                <c:pt idx="49">
                  <c:v>-44.826791670537474</c:v>
                </c:pt>
                <c:pt idx="50">
                  <c:v>-45.965982561294688</c:v>
                </c:pt>
                <c:pt idx="51">
                  <c:v>-47.112128883423921</c:v>
                </c:pt>
                <c:pt idx="52">
                  <c:v>-48.265179551126174</c:v>
                </c:pt>
                <c:pt idx="53">
                  <c:v>-49.425084004766219</c:v>
                </c:pt>
                <c:pt idx="54">
                  <c:v>-50.591792212042847</c:v>
                </c:pt>
                <c:pt idx="55">
                  <c:v>-51.765254668714697</c:v>
                </c:pt>
                <c:pt idx="56">
                  <c:v>-52.945422398911703</c:v>
                </c:pt>
                <c:pt idx="57">
                  <c:v>-54.132246955059387</c:v>
                </c:pt>
                <c:pt idx="58">
                  <c:v>-55.325680417440573</c:v>
                </c:pt>
                <c:pt idx="59">
                  <c:v>-56.52567539341895</c:v>
                </c:pt>
                <c:pt idx="60">
                  <c:v>-57.732185016344474</c:v>
                </c:pt>
                <c:pt idx="61">
                  <c:v>-58.945162944161623</c:v>
                </c:pt>
                <c:pt idx="62">
                  <c:v>-60.164563357738174</c:v>
                </c:pt>
                <c:pt idx="63">
                  <c:v>-61.39034095893205</c:v>
                </c:pt>
                <c:pt idx="64">
                  <c:v>-62.622450968411471</c:v>
                </c:pt>
                <c:pt idx="65">
                  <c:v>-63.860849123243646</c:v>
                </c:pt>
                <c:pt idx="66">
                  <c:v>-65.105491674265053</c:v>
                </c:pt>
                <c:pt idx="67">
                  <c:v>-66.356335383246602</c:v>
                </c:pt>
                <c:pt idx="68">
                  <c:v>-67.613337519865183</c:v>
                </c:pt>
                <c:pt idx="69">
                  <c:v>-68.876455858492307</c:v>
                </c:pt>
                <c:pt idx="70">
                  <c:v>-70.145648674810587</c:v>
                </c:pt>
                <c:pt idx="71">
                  <c:v>-71.420874742267699</c:v>
                </c:pt>
                <c:pt idx="72">
                  <c:v>-72.702093328376023</c:v>
                </c:pt>
                <c:pt idx="73">
                  <c:v>-73.989264190867175</c:v>
                </c:pt>
                <c:pt idx="74">
                  <c:v>-75.282347573708819</c:v>
                </c:pt>
                <c:pt idx="75">
                  <c:v>-76.581304202991021</c:v>
                </c:pt>
                <c:pt idx="76">
                  <c:v>-77.886095282689439</c:v>
                </c:pt>
                <c:pt idx="77">
                  <c:v>-79.196682490311076</c:v>
                </c:pt>
                <c:pt idx="78">
                  <c:v>-80.51302797242937</c:v>
                </c:pt>
                <c:pt idx="79">
                  <c:v>-81.835094340113869</c:v>
                </c:pt>
                <c:pt idx="80">
                  <c:v>-83.162844664259865</c:v>
                </c:pt>
                <c:pt idx="81">
                  <c:v>-84.496242470822892</c:v>
                </c:pt>
                <c:pt idx="82">
                  <c:v>-85.835251735963141</c:v>
                </c:pt>
                <c:pt idx="83">
                  <c:v>-87.179836881103867</c:v>
                </c:pt>
                <c:pt idx="84">
                  <c:v>-88.529962767908245</c:v>
                </c:pt>
                <c:pt idx="85">
                  <c:v>-89.885594693177893</c:v>
                </c:pt>
                <c:pt idx="86">
                  <c:v>-91.246698383678336</c:v>
                </c:pt>
                <c:pt idx="87">
                  <c:v>-92.613239990892623</c:v>
                </c:pt>
                <c:pt idx="88">
                  <c:v>-93.98518608570906</c:v>
                </c:pt>
                <c:pt idx="89">
                  <c:v>-95.362503653043319</c:v>
                </c:pt>
                <c:pt idx="90">
                  <c:v>-96.745160086400489</c:v>
                </c:pt>
                <c:pt idx="91">
                  <c:v>-98.133123182378029</c:v>
                </c:pt>
                <c:pt idx="92">
                  <c:v>-99.526361135113291</c:v>
                </c:pt>
                <c:pt idx="93">
                  <c:v>-100.92484253067735</c:v>
                </c:pt>
                <c:pt idx="94">
                  <c:v>-102.32853634141814</c:v>
                </c:pt>
                <c:pt idx="95">
                  <c:v>-103.73741192025497</c:v>
                </c:pt>
                <c:pt idx="96">
                  <c:v>-105.15143899492588</c:v>
                </c:pt>
                <c:pt idx="97">
                  <c:v>-106.57058766219126</c:v>
                </c:pt>
                <c:pt idx="98">
                  <c:v>-107.99482838199398</c:v>
                </c:pt>
                <c:pt idx="99">
                  <c:v>-109.42413197157899</c:v>
                </c:pt>
                <c:pt idx="100">
                  <c:v>-110.85846959957388</c:v>
                </c:pt>
                <c:pt idx="101">
                  <c:v>-112.29781278003172</c:v>
                </c:pt>
                <c:pt idx="102">
                  <c:v>-113.74213336643774</c:v>
                </c:pt>
                <c:pt idx="103">
                  <c:v>-115.19140354568216</c:v>
                </c:pt>
                <c:pt idx="104">
                  <c:v>-116.64559583199897</c:v>
                </c:pt>
                <c:pt idx="105">
                  <c:v>-118.104683060874</c:v>
                </c:pt>
                <c:pt idx="106">
                  <c:v>-119.56863838292141</c:v>
                </c:pt>
                <c:pt idx="107">
                  <c:v>-121.0374352577318</c:v>
                </c:pt>
                <c:pt idx="108">
                  <c:v>-122.51104744769167</c:v>
                </c:pt>
                <c:pt idx="109">
                  <c:v>-123.98944901177602</c:v>
                </c:pt>
                <c:pt idx="110">
                  <c:v>-125.47261429931505</c:v>
                </c:pt>
                <c:pt idx="111">
                  <c:v>-126.96051794373551</c:v>
                </c:pt>
                <c:pt idx="112">
                  <c:v>-128.45313485627847</c:v>
                </c:pt>
                <c:pt idx="113">
                  <c:v>-129.95044021969375</c:v>
                </c:pt>
                <c:pt idx="114">
                  <c:v>-131.4524094819119</c:v>
                </c:pt>
                <c:pt idx="115">
                  <c:v>-132.95901834969538</c:v>
                </c:pt>
                <c:pt idx="116">
                  <c:v>-134.47024278226806</c:v>
                </c:pt>
                <c:pt idx="117">
                  <c:v>-135.98605898492642</c:v>
                </c:pt>
                <c:pt idx="118">
                  <c:v>-137.5064434026296</c:v>
                </c:pt>
                <c:pt idx="119">
                  <c:v>-139.03137271357281</c:v>
                </c:pt>
                <c:pt idx="120">
                  <c:v>-140.56082382274212</c:v>
                </c:pt>
                <c:pt idx="121">
                  <c:v>-142.09477385545165</c:v>
                </c:pt>
                <c:pt idx="122">
                  <c:v>-143.6332001508656</c:v>
                </c:pt>
                <c:pt idx="123">
                  <c:v>-145.17608025550271</c:v>
                </c:pt>
                <c:pt idx="124">
                  <c:v>-146.72339191672663</c:v>
                </c:pt>
                <c:pt idx="125">
                  <c:v>-148.27511307622024</c:v>
                </c:pt>
                <c:pt idx="126">
                  <c:v>-149.83122186344698</c:v>
                </c:pt>
                <c:pt idx="127">
                  <c:v>-151.39169658909714</c:v>
                </c:pt>
                <c:pt idx="128">
                  <c:v>-152.95651573852126</c:v>
                </c:pt>
                <c:pt idx="129">
                  <c:v>-154.52565796515023</c:v>
                </c:pt>
                <c:pt idx="130">
                  <c:v>-156.09910208390403</c:v>
                </c:pt>
                <c:pt idx="131">
                  <c:v>-157.67682706458646</c:v>
                </c:pt>
                <c:pt idx="132">
                  <c:v>-159.25881202526983</c:v>
                </c:pt>
                <c:pt idx="133">
                  <c:v>-160.84503622566808</c:v>
                </c:pt>
                <c:pt idx="134">
                  <c:v>-162.4354790604977</c:v>
                </c:pt>
                <c:pt idx="135">
                  <c:v>-164.03012005282994</c:v>
                </c:pt>
                <c:pt idx="136">
                  <c:v>-165.62893884743113</c:v>
                </c:pt>
                <c:pt idx="137">
                  <c:v>-167.23191520409469</c:v>
                </c:pt>
                <c:pt idx="138">
                  <c:v>-168.83902899096157</c:v>
                </c:pt>
                <c:pt idx="139">
                  <c:v>-170.45026017783348</c:v>
                </c:pt>
                <c:pt idx="140">
                  <c:v>-172.06558882947544</c:v>
                </c:pt>
                <c:pt idx="141">
                  <c:v>-173.68499509891086</c:v>
                </c:pt>
                <c:pt idx="142">
                  <c:v>-175.30845922070722</c:v>
                </c:pt>
                <c:pt idx="143">
                  <c:v>-176.93596150425418</c:v>
                </c:pt>
                <c:pt idx="144">
                  <c:v>-178.55044086832223</c:v>
                </c:pt>
                <c:pt idx="145">
                  <c:v>-180.18585437517868</c:v>
                </c:pt>
                <c:pt idx="146">
                  <c:v>-181.82524677169843</c:v>
                </c:pt>
                <c:pt idx="147">
                  <c:v>-183.46859955295008</c:v>
                </c:pt>
                <c:pt idx="148">
                  <c:v>-185.11589437180194</c:v>
                </c:pt>
                <c:pt idx="149">
                  <c:v>-186.7671130368669</c:v>
                </c:pt>
                <c:pt idx="150">
                  <c:v>-188.42223751049141</c:v>
                </c:pt>
                <c:pt idx="151">
                  <c:v>-190.08124990678525</c:v>
                </c:pt>
                <c:pt idx="152">
                  <c:v>-191.74413248969063</c:v>
                </c:pt>
                <c:pt idx="153">
                  <c:v>-193.41086767109186</c:v>
                </c:pt>
                <c:pt idx="154">
                  <c:v>-195.08143800896181</c:v>
                </c:pt>
                <c:pt idx="155">
                  <c:v>-196.75582620554593</c:v>
                </c:pt>
                <c:pt idx="156">
                  <c:v>-198.43401510558076</c:v>
                </c:pt>
                <c:pt idx="157">
                  <c:v>-200.11598769454869</c:v>
                </c:pt>
                <c:pt idx="158">
                  <c:v>-201.80172709696598</c:v>
                </c:pt>
                <c:pt idx="159">
                  <c:v>-203.49121657470232</c:v>
                </c:pt>
                <c:pt idx="160">
                  <c:v>-205.18443952533445</c:v>
                </c:pt>
                <c:pt idx="161">
                  <c:v>-206.88137948052915</c:v>
                </c:pt>
                <c:pt idx="162">
                  <c:v>-208.58202010445689</c:v>
                </c:pt>
                <c:pt idx="163">
                  <c:v>-210.28634519223493</c:v>
                </c:pt>
                <c:pt idx="164">
                  <c:v>-211.99433866839854</c:v>
                </c:pt>
                <c:pt idx="165">
                  <c:v>-213.70598458540059</c:v>
                </c:pt>
                <c:pt idx="166">
                  <c:v>-215.42126712213764</c:v>
                </c:pt>
                <c:pt idx="167">
                  <c:v>-217.14017058250181</c:v>
                </c:pt>
                <c:pt idx="168">
                  <c:v>-218.86267939395992</c:v>
                </c:pt>
                <c:pt idx="169">
                  <c:v>-220.58877810615553</c:v>
                </c:pt>
                <c:pt idx="170">
                  <c:v>-222.31845138953622</c:v>
                </c:pt>
                <c:pt idx="171">
                  <c:v>-224.05168403400464</c:v>
                </c:pt>
                <c:pt idx="172">
                  <c:v>-225.78846094759191</c:v>
                </c:pt>
                <c:pt idx="173">
                  <c:v>-227.52876715515362</c:v>
                </c:pt>
                <c:pt idx="174">
                  <c:v>-229.27258779708774</c:v>
                </c:pt>
                <c:pt idx="175">
                  <c:v>-231.01990812807429</c:v>
                </c:pt>
                <c:pt idx="176">
                  <c:v>-232.77071351583356</c:v>
                </c:pt>
                <c:pt idx="177">
                  <c:v>-234.5249894399081</c:v>
                </c:pt>
                <c:pt idx="178">
                  <c:v>-236.2827214904606</c:v>
                </c:pt>
                <c:pt idx="179">
                  <c:v>-238.043895367093</c:v>
                </c:pt>
                <c:pt idx="180">
                  <c:v>-239.80849687768455</c:v>
                </c:pt>
                <c:pt idx="181">
                  <c:v>-241.57651193724678</c:v>
                </c:pt>
                <c:pt idx="182">
                  <c:v>-243.34792656679645</c:v>
                </c:pt>
                <c:pt idx="183">
                  <c:v>-245.12272689224775</c:v>
                </c:pt>
                <c:pt idx="184">
                  <c:v>-246.90089914331767</c:v>
                </c:pt>
                <c:pt idx="185">
                  <c:v>-248.68242965245167</c:v>
                </c:pt>
                <c:pt idx="186">
                  <c:v>-250.46730485376258</c:v>
                </c:pt>
                <c:pt idx="187">
                  <c:v>-252.25551128198742</c:v>
                </c:pt>
                <c:pt idx="188">
                  <c:v>-254.04703557145814</c:v>
                </c:pt>
                <c:pt idx="189">
                  <c:v>-255.84186445508658</c:v>
                </c:pt>
                <c:pt idx="190">
                  <c:v>-257.6399847633661</c:v>
                </c:pt>
                <c:pt idx="191">
                  <c:v>-259.44138342338601</c:v>
                </c:pt>
                <c:pt idx="192">
                  <c:v>-261.24604745786007</c:v>
                </c:pt>
                <c:pt idx="193">
                  <c:v>-263.05396398416917</c:v>
                </c:pt>
                <c:pt idx="194">
                  <c:v>-264.86512021341639</c:v>
                </c:pt>
                <c:pt idx="195">
                  <c:v>-266.67950344949497</c:v>
                </c:pt>
                <c:pt idx="196">
                  <c:v>-268.49710108817033</c:v>
                </c:pt>
                <c:pt idx="197">
                  <c:v>-270.31790061617306</c:v>
                </c:pt>
                <c:pt idx="198">
                  <c:v>-272.14188961030345</c:v>
                </c:pt>
                <c:pt idx="199">
                  <c:v>-273.96905573655039</c:v>
                </c:pt>
                <c:pt idx="200">
                  <c:v>-275.79938674921834</c:v>
                </c:pt>
                <c:pt idx="201">
                  <c:v>-277.63287049006874</c:v>
                </c:pt>
                <c:pt idx="202">
                  <c:v>-279.46949488746986</c:v>
                </c:pt>
                <c:pt idx="203">
                  <c:v>-281.30924795555916</c:v>
                </c:pt>
                <c:pt idx="204">
                  <c:v>-283.1521177934153</c:v>
                </c:pt>
                <c:pt idx="205">
                  <c:v>-284.99809258424051</c:v>
                </c:pt>
                <c:pt idx="206">
                  <c:v>-286.84716059455343</c:v>
                </c:pt>
                <c:pt idx="207">
                  <c:v>-288.69931017339104</c:v>
                </c:pt>
                <c:pt idx="208">
                  <c:v>-290.5545297515211</c:v>
                </c:pt>
                <c:pt idx="209">
                  <c:v>-292.41280784066305</c:v>
                </c:pt>
                <c:pt idx="210">
                  <c:v>-294.27413303271851</c:v>
                </c:pt>
                <c:pt idx="211">
                  <c:v>-296.13849399901142</c:v>
                </c:pt>
                <c:pt idx="212">
                  <c:v>-298.00587948953591</c:v>
                </c:pt>
                <c:pt idx="213">
                  <c:v>-299.87627833221273</c:v>
                </c:pt>
                <c:pt idx="214">
                  <c:v>-301.74967943215569</c:v>
                </c:pt>
                <c:pt idx="215">
                  <c:v>-303.62607177094475</c:v>
                </c:pt>
                <c:pt idx="216">
                  <c:v>-305.5054444059071</c:v>
                </c:pt>
                <c:pt idx="217">
                  <c:v>-307.38778646940762</c:v>
                </c:pt>
                <c:pt idx="218">
                  <c:v>-309.27308716814571</c:v>
                </c:pt>
                <c:pt idx="219">
                  <c:v>-311.16133578245996</c:v>
                </c:pt>
                <c:pt idx="220">
                  <c:v>-313.05252166564071</c:v>
                </c:pt>
                <c:pt idx="221">
                  <c:v>-314.9466342432496</c:v>
                </c:pt>
                <c:pt idx="222">
                  <c:v>-316.8436630124454</c:v>
                </c:pt>
                <c:pt idx="223">
                  <c:v>-318.74359754131945</c:v>
                </c:pt>
                <c:pt idx="224">
                  <c:v>-320.64642746823353</c:v>
                </c:pt>
                <c:pt idx="225">
                  <c:v>-322.55214250116842</c:v>
                </c:pt>
                <c:pt idx="226">
                  <c:v>-324.46073241707757</c:v>
                </c:pt>
                <c:pt idx="227">
                  <c:v>-326.37218706124645</c:v>
                </c:pt>
                <c:pt idx="228">
                  <c:v>-328.28649634665874</c:v>
                </c:pt>
                <c:pt idx="229">
                  <c:v>-330.20365025337014</c:v>
                </c:pt>
                <c:pt idx="230">
                  <c:v>-332.12363882788452</c:v>
                </c:pt>
                <c:pt idx="231">
                  <c:v>-334.04645218254018</c:v>
                </c:pt>
                <c:pt idx="232">
                  <c:v>-335.97208049489882</c:v>
                </c:pt>
                <c:pt idx="233">
                  <c:v>-337.90051400714208</c:v>
                </c:pt>
                <c:pt idx="234">
                  <c:v>-339.83174302547229</c:v>
                </c:pt>
                <c:pt idx="235">
                  <c:v>-341.7657579195199</c:v>
                </c:pt>
                <c:pt idx="236">
                  <c:v>-343.70254912175517</c:v>
                </c:pt>
                <c:pt idx="237">
                  <c:v>-345.6421071269051</c:v>
                </c:pt>
                <c:pt idx="238">
                  <c:v>-347.5844224913775</c:v>
                </c:pt>
                <c:pt idx="239">
                  <c:v>-349.52948583268687</c:v>
                </c:pt>
                <c:pt idx="240">
                  <c:v>-351.47728782888782</c:v>
                </c:pt>
                <c:pt idx="241">
                  <c:v>-353.4278192180119</c:v>
                </c:pt>
                <c:pt idx="242">
                  <c:v>-355.3810707975108</c:v>
                </c:pt>
                <c:pt idx="243">
                  <c:v>-357.33703342370109</c:v>
                </c:pt>
                <c:pt idx="244">
                  <c:v>-359.29569801121727</c:v>
                </c:pt>
                <c:pt idx="245">
                  <c:v>-361.2570555324678</c:v>
                </c:pt>
                <c:pt idx="246">
                  <c:v>-363.22109701709326</c:v>
                </c:pt>
                <c:pt idx="247">
                  <c:v>-365.18781355143295</c:v>
                </c:pt>
                <c:pt idx="248">
                  <c:v>-367.1571962779928</c:v>
                </c:pt>
                <c:pt idx="249">
                  <c:v>-369.12923639491845</c:v>
                </c:pt>
                <c:pt idx="250">
                  <c:v>-371.10392515547198</c:v>
                </c:pt>
                <c:pt idx="251">
                  <c:v>-373.08125386751385</c:v>
                </c:pt>
                <c:pt idx="252">
                  <c:v>-375.06121389298607</c:v>
                </c:pt>
                <c:pt idx="253">
                  <c:v>-377.04379664740304</c:v>
                </c:pt>
                <c:pt idx="254">
                  <c:v>-379.02899359934293</c:v>
                </c:pt>
                <c:pt idx="255">
                  <c:v>-381.01679626994417</c:v>
                </c:pt>
                <c:pt idx="256">
                  <c:v>-383.00719623240576</c:v>
                </c:pt>
                <c:pt idx="257">
                  <c:v>-385.00018511149096</c:v>
                </c:pt>
                <c:pt idx="258">
                  <c:v>-386.99575458303246</c:v>
                </c:pt>
                <c:pt idx="259">
                  <c:v>-388.99389637344677</c:v>
                </c:pt>
                <c:pt idx="260">
                  <c:v>-390.99460225924446</c:v>
                </c:pt>
                <c:pt idx="261">
                  <c:v>-392.99786406654937</c:v>
                </c:pt>
                <c:pt idx="262">
                  <c:v>-395.00367367061779</c:v>
                </c:pt>
                <c:pt idx="263">
                  <c:v>-397.01202299536419</c:v>
                </c:pt>
                <c:pt idx="264">
                  <c:v>-399.02290401288678</c:v>
                </c:pt>
                <c:pt idx="265">
                  <c:v>-401.03630874299688</c:v>
                </c:pt>
                <c:pt idx="266">
                  <c:v>-403.05222925275416</c:v>
                </c:pt>
                <c:pt idx="267">
                  <c:v>-405.07065765600072</c:v>
                </c:pt>
                <c:pt idx="268">
                  <c:v>-407.09158611290115</c:v>
                </c:pt>
                <c:pt idx="269">
                  <c:v>-409.11500682948395</c:v>
                </c:pt>
                <c:pt idx="270">
                  <c:v>-411.14091205718728</c:v>
                </c:pt>
                <c:pt idx="271">
                  <c:v>-413.16929409240413</c:v>
                </c:pt>
                <c:pt idx="272">
                  <c:v>-415.20014527603632</c:v>
                </c:pt>
                <c:pt idx="273">
                  <c:v>-417.23345799304337</c:v>
                </c:pt>
                <c:pt idx="274">
                  <c:v>-419.26922467200245</c:v>
                </c:pt>
                <c:pt idx="275">
                  <c:v>-421.30743778466217</c:v>
                </c:pt>
                <c:pt idx="276">
                  <c:v>-423.34808984550727</c:v>
                </c:pt>
                <c:pt idx="277">
                  <c:v>-425.39117341132021</c:v>
                </c:pt>
                <c:pt idx="278">
                  <c:v>-427.43668108074604</c:v>
                </c:pt>
                <c:pt idx="279">
                  <c:v>-429.48460549386323</c:v>
                </c:pt>
                <c:pt idx="280">
                  <c:v>-431.53493933175213</c:v>
                </c:pt>
                <c:pt idx="281">
                  <c:v>-433.58767531606895</c:v>
                </c:pt>
                <c:pt idx="282">
                  <c:v>-435.64280620862166</c:v>
                </c:pt>
                <c:pt idx="283">
                  <c:v>-437.70032481094512</c:v>
                </c:pt>
                <c:pt idx="284">
                  <c:v>-439.76022396388441</c:v>
                </c:pt>
                <c:pt idx="285">
                  <c:v>-441.82249654717486</c:v>
                </c:pt>
                <c:pt idx="286">
                  <c:v>-443.88713547902614</c:v>
                </c:pt>
                <c:pt idx="287">
                  <c:v>-445.9541337157097</c:v>
                </c:pt>
                <c:pt idx="288">
                  <c:v>-448.02348425114553</c:v>
                </c:pt>
                <c:pt idx="289">
                  <c:v>-450.09518011649618</c:v>
                </c:pt>
                <c:pt idx="290">
                  <c:v>-452.16921437975412</c:v>
                </c:pt>
                <c:pt idx="291">
                  <c:v>-454.24558014534136</c:v>
                </c:pt>
                <c:pt idx="292">
                  <c:v>-456.32427055370295</c:v>
                </c:pt>
                <c:pt idx="293">
                  <c:v>-458.40527878090558</c:v>
                </c:pt>
                <c:pt idx="294">
                  <c:v>-460.48859803824018</c:v>
                </c:pt>
                <c:pt idx="295">
                  <c:v>-462.57422157182111</c:v>
                </c:pt>
                <c:pt idx="296">
                  <c:v>-464.66214266219293</c:v>
                </c:pt>
                <c:pt idx="297">
                  <c:v>-466.75235462393471</c:v>
                </c:pt>
                <c:pt idx="298">
                  <c:v>-468.84485080526758</c:v>
                </c:pt>
                <c:pt idx="299">
                  <c:v>-470.93962458766532</c:v>
                </c:pt>
                <c:pt idx="300">
                  <c:v>-473.03666938546507</c:v>
                </c:pt>
                <c:pt idx="301">
                  <c:v>-475.13597864547972</c:v>
                </c:pt>
                <c:pt idx="302">
                  <c:v>-477.23754584661265</c:v>
                </c:pt>
                <c:pt idx="303">
                  <c:v>-479.34136449947414</c:v>
                </c:pt>
                <c:pt idx="304">
                  <c:v>-481.44742814600028</c:v>
                </c:pt>
                <c:pt idx="305">
                  <c:v>-483.55573035906878</c:v>
                </c:pt>
                <c:pt idx="306">
                  <c:v>-485.66626474212546</c:v>
                </c:pt>
                <c:pt idx="307">
                  <c:v>-487.77902492880162</c:v>
                </c:pt>
                <c:pt idx="308">
                  <c:v>-489.89400458254073</c:v>
                </c:pt>
                <c:pt idx="309">
                  <c:v>-492.01119739622413</c:v>
                </c:pt>
                <c:pt idx="310">
                  <c:v>-494.13059709179754</c:v>
                </c:pt>
                <c:pt idx="311">
                  <c:v>-496.25219741989844</c:v>
                </c:pt>
                <c:pt idx="312">
                  <c:v>-498.37599215948904</c:v>
                </c:pt>
                <c:pt idx="313">
                  <c:v>-500.50197511748456</c:v>
                </c:pt>
                <c:pt idx="314">
                  <c:v>-502.63014012838659</c:v>
                </c:pt>
                <c:pt idx="315">
                  <c:v>-504.7604810539197</c:v>
                </c:pt>
                <c:pt idx="316">
                  <c:v>-506.89299178266378</c:v>
                </c:pt>
                <c:pt idx="317">
                  <c:v>-509.02766622969312</c:v>
                </c:pt>
                <c:pt idx="318">
                  <c:v>-511.1644983362122</c:v>
                </c:pt>
                <c:pt idx="319">
                  <c:v>-513.30348206919848</c:v>
                </c:pt>
                <c:pt idx="320">
                  <c:v>-515.44461142103944</c:v>
                </c:pt>
                <c:pt idx="321">
                  <c:v>-517.58788040917716</c:v>
                </c:pt>
                <c:pt idx="322">
                  <c:v>-519.73328307575116</c:v>
                </c:pt>
                <c:pt idx="323">
                  <c:v>-521.88081348724131</c:v>
                </c:pt>
                <c:pt idx="324">
                  <c:v>-524.03046573411473</c:v>
                </c:pt>
                <c:pt idx="325">
                  <c:v>-526.18223393047253</c:v>
                </c:pt>
                <c:pt idx="326">
                  <c:v>-528.33611221369756</c:v>
                </c:pt>
                <c:pt idx="327">
                  <c:v>-530.49209474410338</c:v>
                </c:pt>
                <c:pt idx="328">
                  <c:v>-532.65017570458485</c:v>
                </c:pt>
                <c:pt idx="329">
                  <c:v>-534.81034930026908</c:v>
                </c:pt>
                <c:pt idx="330">
                  <c:v>-536.9726097581688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D8D-43B4-B246-1CDD630C3B40}"/>
            </c:ext>
          </c:extLst>
        </c:ser>
        <c:ser>
          <c:idx val="2"/>
          <c:order val="2"/>
          <c:tx>
            <c:v>RMG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'[NASA.xlsx]C=CC(=C)C'!$N$16:$N$346</c:f>
              <c:numCache>
                <c:formatCode>General</c:formatCode>
                <c:ptCount val="331"/>
                <c:pt idx="0">
                  <c:v>2.518017940573122</c:v>
                </c:pt>
                <c:pt idx="1">
                  <c:v>1.8474977446432455</c:v>
                </c:pt>
                <c:pt idx="2">
                  <c:v>1.1678998065753028</c:v>
                </c:pt>
                <c:pt idx="3">
                  <c:v>0.47931556148002485</c:v>
                </c:pt>
                <c:pt idx="4">
                  <c:v>-0.21816946606731946</c:v>
                </c:pt>
                <c:pt idx="5">
                  <c:v>-0.92447481931249698</c:v>
                </c:pt>
                <c:pt idx="6">
                  <c:v>-1.6395244047806017</c:v>
                </c:pt>
                <c:pt idx="7">
                  <c:v>-2.3632458992916447</c:v>
                </c:pt>
                <c:pt idx="8">
                  <c:v>-3.0955702478431242</c:v>
                </c:pt>
                <c:pt idx="9">
                  <c:v>-3.8364312361106414</c:v>
                </c:pt>
                <c:pt idx="10">
                  <c:v>-4.5857651246843574</c:v>
                </c:pt>
                <c:pt idx="11">
                  <c:v>-5.3435103347395412</c:v>
                </c:pt>
                <c:pt idx="12">
                  <c:v>-6.1096071768359579</c:v>
                </c:pt>
                <c:pt idx="13">
                  <c:v>-6.883997616100018</c:v>
                </c:pt>
                <c:pt idx="14">
                  <c:v>-7.6666250682716068</c:v>
                </c:pt>
                <c:pt idx="15">
                  <c:v>-8.4574342220725143</c:v>
                </c:pt>
                <c:pt idx="16">
                  <c:v>-9.256370884132874</c:v>
                </c:pt>
                <c:pt idx="17">
                  <c:v>-10.063381843339783</c:v>
                </c:pt>
                <c:pt idx="18">
                  <c:v>-10.878414751981818</c:v>
                </c:pt>
                <c:pt idx="19">
                  <c:v>-11.701418021477377</c:v>
                </c:pt>
                <c:pt idx="20">
                  <c:v>-12.532340730816063</c:v>
                </c:pt>
                <c:pt idx="21">
                  <c:v>-13.37113254612288</c:v>
                </c:pt>
                <c:pt idx="22">
                  <c:v>-14.21774364998786</c:v>
                </c:pt>
                <c:pt idx="23">
                  <c:v>-15.072124679398033</c:v>
                </c:pt>
                <c:pt idx="24">
                  <c:v>-15.934226671270622</c:v>
                </c:pt>
                <c:pt idx="25">
                  <c:v>-16.804001014723514</c:v>
                </c:pt>
                <c:pt idx="26">
                  <c:v>-17.68139940933381</c:v>
                </c:pt>
                <c:pt idx="27">
                  <c:v>-18.56637382873334</c:v>
                </c:pt>
                <c:pt idx="28">
                  <c:v>-19.458876488973125</c:v>
                </c:pt>
                <c:pt idx="29">
                  <c:v>-20.358859821159726</c:v>
                </c:pt>
                <c:pt idx="30">
                  <c:v>-21.266276447927442</c:v>
                </c:pt>
                <c:pt idx="31">
                  <c:v>-22.181079163362579</c:v>
                </c:pt>
                <c:pt idx="32">
                  <c:v>-23.10322091604122</c:v>
                </c:pt>
                <c:pt idx="33">
                  <c:v>-24.032654794881033</c:v>
                </c:pt>
                <c:pt idx="34">
                  <c:v>-24.969334017541495</c:v>
                </c:pt>
                <c:pt idx="35">
                  <c:v>-25.913211921136416</c:v>
                </c:pt>
                <c:pt idx="36">
                  <c:v>-26.864241955048808</c:v>
                </c:pt>
                <c:pt idx="37">
                  <c:v>-27.822377675659844</c:v>
                </c:pt>
                <c:pt idx="38">
                  <c:v>-28.787572742824274</c:v>
                </c:pt>
                <c:pt idx="39">
                  <c:v>-29.759780917941733</c:v>
                </c:pt>
                <c:pt idx="40">
                  <c:v>-30.738956063488292</c:v>
                </c:pt>
                <c:pt idx="41">
                  <c:v>-31.725052143887027</c:v>
                </c:pt>
                <c:pt idx="42">
                  <c:v>-32.718023227607439</c:v>
                </c:pt>
                <c:pt idx="43">
                  <c:v>-33.717823490394679</c:v>
                </c:pt>
                <c:pt idx="44">
                  <c:v>-34.724407219539074</c:v>
                </c:pt>
                <c:pt idx="45">
                  <c:v>-35.737728819104476</c:v>
                </c:pt>
                <c:pt idx="46">
                  <c:v>-36.757742816041485</c:v>
                </c:pt>
                <c:pt idx="47">
                  <c:v>-37.784403867119167</c:v>
                </c:pt>
                <c:pt idx="48">
                  <c:v>-38.817666766613264</c:v>
                </c:pt>
                <c:pt idx="49">
                  <c:v>-39.857486454695994</c:v>
                </c:pt>
                <c:pt idx="50">
                  <c:v>-40.903818026476117</c:v>
                </c:pt>
                <c:pt idx="51">
                  <c:v>-41.956616741643266</c:v>
                </c:pt>
                <c:pt idx="52">
                  <c:v>-43.015838034673351</c:v>
                </c:pt>
                <c:pt idx="53">
                  <c:v>-44.08143752555678</c:v>
                </c:pt>
                <c:pt idx="54">
                  <c:v>-45.153371031013137</c:v>
                </c:pt>
                <c:pt idx="55">
                  <c:v>-46.231594576159672</c:v>
                </c:pt>
                <c:pt idx="56">
                  <c:v>-47.316064406603275</c:v>
                </c:pt>
                <c:pt idx="57">
                  <c:v>-48.406737000928175</c:v>
                </c:pt>
                <c:pt idx="58">
                  <c:v>-49.503569083553529</c:v>
                </c:pt>
                <c:pt idx="59">
                  <c:v>-50.606517637937372</c:v>
                </c:pt>
                <c:pt idx="60">
                  <c:v>-51.715539920104526</c:v>
                </c:pt>
                <c:pt idx="61">
                  <c:v>-52.830593472479087</c:v>
                </c:pt>
                <c:pt idx="62">
                  <c:v>-53.951636138001668</c:v>
                </c:pt>
                <c:pt idx="63">
                  <c:v>-55.078626074514908</c:v>
                </c:pt>
                <c:pt idx="64">
                  <c:v>-56.211521769400441</c:v>
                </c:pt>
                <c:pt idx="65">
                  <c:v>-57.350282054452727</c:v>
                </c:pt>
                <c:pt idx="66">
                  <c:v>-58.494866120975807</c:v>
                </c:pt>
                <c:pt idx="67">
                  <c:v>-59.645233535089723</c:v>
                </c:pt>
                <c:pt idx="68">
                  <c:v>-60.801344253234838</c:v>
                </c:pt>
                <c:pt idx="69">
                  <c:v>-61.963158637862776</c:v>
                </c:pt>
                <c:pt idx="70">
                  <c:v>-63.130637473303224</c:v>
                </c:pt>
                <c:pt idx="71">
                  <c:v>-64.303741981797401</c:v>
                </c:pt>
                <c:pt idx="72">
                  <c:v>-65.482434940102365</c:v>
                </c:pt>
                <c:pt idx="73">
                  <c:v>-66.666675824799938</c:v>
                </c:pt>
                <c:pt idx="74">
                  <c:v>-67.856429149589601</c:v>
                </c:pt>
                <c:pt idx="75">
                  <c:v>-69.051657866846881</c:v>
                </c:pt>
                <c:pt idx="76">
                  <c:v>-70.252325543813953</c:v>
                </c:pt>
                <c:pt idx="77">
                  <c:v>-71.458396344526307</c:v>
                </c:pt>
                <c:pt idx="78">
                  <c:v>-72.669835012481485</c:v>
                </c:pt>
                <c:pt idx="79">
                  <c:v>-73.886606854010395</c:v>
                </c:pt>
                <c:pt idx="80">
                  <c:v>-75.108677722315804</c:v>
                </c:pt>
                <c:pt idx="81">
                  <c:v>-76.336014002146044</c:v>
                </c:pt>
                <c:pt idx="82">
                  <c:v>-77.56858259507095</c:v>
                </c:pt>
                <c:pt idx="83">
                  <c:v>-78.806350905330987</c:v>
                </c:pt>
                <c:pt idx="84">
                  <c:v>-80.049286826232105</c:v>
                </c:pt>
                <c:pt idx="85">
                  <c:v>-81.297358727059702</c:v>
                </c:pt>
                <c:pt idx="86">
                  <c:v>-82.550535440487238</c:v>
                </c:pt>
                <c:pt idx="87">
                  <c:v>-83.808786250455668</c:v>
                </c:pt>
                <c:pt idx="88">
                  <c:v>-85.072080880502369</c:v>
                </c:pt>
                <c:pt idx="89">
                  <c:v>-86.340389482518134</c:v>
                </c:pt>
                <c:pt idx="90">
                  <c:v>-87.613682625913114</c:v>
                </c:pt>
                <c:pt idx="91">
                  <c:v>-88.891931287172923</c:v>
                </c:pt>
                <c:pt idx="92">
                  <c:v>-90.175106839786793</c:v>
                </c:pt>
                <c:pt idx="93">
                  <c:v>-91.463181044532305</c:v>
                </c:pt>
                <c:pt idx="94">
                  <c:v>-92.756126040099915</c:v>
                </c:pt>
                <c:pt idx="95">
                  <c:v>-94.053914334042588</c:v>
                </c:pt>
                <c:pt idx="96">
                  <c:v>-95.35651879403693</c:v>
                </c:pt>
                <c:pt idx="97">
                  <c:v>-96.663912639441918</c:v>
                </c:pt>
                <c:pt idx="98">
                  <c:v>-97.976069433141987</c:v>
                </c:pt>
                <c:pt idx="99">
                  <c:v>-99.292963073664311</c:v>
                </c:pt>
                <c:pt idx="100">
                  <c:v>-100.61456778755593</c:v>
                </c:pt>
                <c:pt idx="101">
                  <c:v>-101.9408581220126</c:v>
                </c:pt>
                <c:pt idx="102">
                  <c:v>-103.27180893774762</c:v>
                </c:pt>
                <c:pt idx="103">
                  <c:v>-104.60739540209013</c:v>
                </c:pt>
                <c:pt idx="104">
                  <c:v>-105.94759298230557</c:v>
                </c:pt>
                <c:pt idx="105">
                  <c:v>-107.29237743912776</c:v>
                </c:pt>
                <c:pt idx="106">
                  <c:v>-108.64172482049393</c:v>
                </c:pt>
                <c:pt idx="107">
                  <c:v>-109.99561145547625</c:v>
                </c:pt>
                <c:pt idx="108">
                  <c:v>-111.35401394840054</c:v>
                </c:pt>
                <c:pt idx="109">
                  <c:v>-112.71690917314552</c:v>
                </c:pt>
                <c:pt idx="110">
                  <c:v>-114.08427426761588</c:v>
                </c:pt>
                <c:pt idx="111">
                  <c:v>-115.4560866283814</c:v>
                </c:pt>
                <c:pt idx="112">
                  <c:v>-116.83232390547761</c:v>
                </c:pt>
                <c:pt idx="113">
                  <c:v>-118.21296399735952</c:v>
                </c:pt>
                <c:pt idx="114">
                  <c:v>-119.59798504600501</c:v>
                </c:pt>
                <c:pt idx="115">
                  <c:v>-120.98736543216077</c:v>
                </c:pt>
                <c:pt idx="116">
                  <c:v>-122.38108377072548</c:v>
                </c:pt>
                <c:pt idx="117">
                  <c:v>-123.77911890626687</c:v>
                </c:pt>
                <c:pt idx="118">
                  <c:v>-125.18144990866476</c:v>
                </c:pt>
                <c:pt idx="119">
                  <c:v>-126.58805606887974</c:v>
                </c:pt>
                <c:pt idx="120">
                  <c:v>-127.99891689483763</c:v>
                </c:pt>
                <c:pt idx="121">
                  <c:v>-129.41401210743143</c:v>
                </c:pt>
                <c:pt idx="122">
                  <c:v>-130.83332163663118</c:v>
                </c:pt>
                <c:pt idx="123">
                  <c:v>-132.25682561770211</c:v>
                </c:pt>
                <c:pt idx="124">
                  <c:v>-133.68450438752492</c:v>
                </c:pt>
                <c:pt idx="125">
                  <c:v>-135.11633848101508</c:v>
                </c:pt>
                <c:pt idx="126">
                  <c:v>-136.55230862763858</c:v>
                </c:pt>
                <c:pt idx="127">
                  <c:v>-137.9923957480197</c:v>
                </c:pt>
                <c:pt idx="128">
                  <c:v>-139.43658095063859</c:v>
                </c:pt>
                <c:pt idx="129">
                  <c:v>-140.88484552861485</c:v>
                </c:pt>
                <c:pt idx="130">
                  <c:v>-142.33717095657522</c:v>
                </c:pt>
                <c:pt idx="131">
                  <c:v>-143.79353888760036</c:v>
                </c:pt>
                <c:pt idx="132">
                  <c:v>-145.2539311502529</c:v>
                </c:pt>
                <c:pt idx="133">
                  <c:v>-146.71832974567661</c:v>
                </c:pt>
                <c:pt idx="134">
                  <c:v>-148.18671684477243</c:v>
                </c:pt>
                <c:pt idx="135">
                  <c:v>-149.65907478544312</c:v>
                </c:pt>
                <c:pt idx="136">
                  <c:v>-151.13538606990613</c:v>
                </c:pt>
                <c:pt idx="137">
                  <c:v>-152.61563336207382</c:v>
                </c:pt>
                <c:pt idx="138">
                  <c:v>-154.09979948499728</c:v>
                </c:pt>
                <c:pt idx="139">
                  <c:v>-155.58786741837108</c:v>
                </c:pt>
                <c:pt idx="140">
                  <c:v>-157.07982029609951</c:v>
                </c:pt>
                <c:pt idx="141">
                  <c:v>-158.57564140392103</c:v>
                </c:pt>
                <c:pt idx="142">
                  <c:v>-160.07531417708736</c:v>
                </c:pt>
                <c:pt idx="143">
                  <c:v>-161.57882219809946</c:v>
                </c:pt>
                <c:pt idx="144">
                  <c:v>-163.08614919449514</c:v>
                </c:pt>
                <c:pt idx="145">
                  <c:v>-164.59727903668795</c:v>
                </c:pt>
                <c:pt idx="146">
                  <c:v>-166.11219573585703</c:v>
                </c:pt>
                <c:pt idx="147">
                  <c:v>-167.63088344188355</c:v>
                </c:pt>
                <c:pt idx="148">
                  <c:v>-169.15332644133585</c:v>
                </c:pt>
                <c:pt idx="149">
                  <c:v>-170.67950915549872</c:v>
                </c:pt>
                <c:pt idx="150">
                  <c:v>-172.20941613844661</c:v>
                </c:pt>
                <c:pt idx="151">
                  <c:v>-173.74303207516169</c:v>
                </c:pt>
                <c:pt idx="152">
                  <c:v>-175.28034177969056</c:v>
                </c:pt>
                <c:pt idx="153">
                  <c:v>-176.82133019334341</c:v>
                </c:pt>
                <c:pt idx="154">
                  <c:v>-178.36598238293192</c:v>
                </c:pt>
                <c:pt idx="155">
                  <c:v>-179.91428353904513</c:v>
                </c:pt>
                <c:pt idx="156">
                  <c:v>-181.46621897436134</c:v>
                </c:pt>
                <c:pt idx="157">
                  <c:v>-183.02177412199779</c:v>
                </c:pt>
                <c:pt idx="158">
                  <c:v>-184.58093453389375</c:v>
                </c:pt>
                <c:pt idx="159">
                  <c:v>-186.14368587922814</c:v>
                </c:pt>
                <c:pt idx="160">
                  <c:v>-187.71001394287015</c:v>
                </c:pt>
                <c:pt idx="161">
                  <c:v>-189.279904623862</c:v>
                </c:pt>
                <c:pt idx="162">
                  <c:v>-190.85334393393194</c:v>
                </c:pt>
                <c:pt idx="163">
                  <c:v>-192.43031799603898</c:v>
                </c:pt>
                <c:pt idx="164">
                  <c:v>-194.01081304294678</c:v>
                </c:pt>
                <c:pt idx="165">
                  <c:v>-195.59481541582494</c:v>
                </c:pt>
                <c:pt idx="166">
                  <c:v>-197.18231156287982</c:v>
                </c:pt>
                <c:pt idx="167">
                  <c:v>-198.77328803801217</c:v>
                </c:pt>
                <c:pt idx="168">
                  <c:v>-200.36773149949994</c:v>
                </c:pt>
                <c:pt idx="169">
                  <c:v>-201.965628708709</c:v>
                </c:pt>
                <c:pt idx="170">
                  <c:v>-203.56696652882692</c:v>
                </c:pt>
                <c:pt idx="171">
                  <c:v>-205.17173192362208</c:v>
                </c:pt>
                <c:pt idx="172">
                  <c:v>-206.77991195622684</c:v>
                </c:pt>
                <c:pt idx="173">
                  <c:v>-208.39149378794252</c:v>
                </c:pt>
                <c:pt idx="174">
                  <c:v>-210.0064646770692</c:v>
                </c:pt>
                <c:pt idx="175">
                  <c:v>-211.62481197775514</c:v>
                </c:pt>
                <c:pt idx="176">
                  <c:v>-213.24652313886827</c:v>
                </c:pt>
                <c:pt idx="177">
                  <c:v>-214.87158570288983</c:v>
                </c:pt>
                <c:pt idx="178">
                  <c:v>-216.49998730482679</c:v>
                </c:pt>
                <c:pt idx="179">
                  <c:v>-218.13171567114415</c:v>
                </c:pt>
                <c:pt idx="180">
                  <c:v>-219.76675861871831</c:v>
                </c:pt>
                <c:pt idx="181">
                  <c:v>-221.40510405380661</c:v>
                </c:pt>
                <c:pt idx="182">
                  <c:v>-223.04673997103711</c:v>
                </c:pt>
                <c:pt idx="183">
                  <c:v>-224.6916544524158</c:v>
                </c:pt>
                <c:pt idx="184">
                  <c:v>-226.33983566635203</c:v>
                </c:pt>
                <c:pt idx="185">
                  <c:v>-227.99127186669801</c:v>
                </c:pt>
                <c:pt idx="186">
                  <c:v>-229.6459513918094</c:v>
                </c:pt>
                <c:pt idx="187">
                  <c:v>-231.30386266361859</c:v>
                </c:pt>
                <c:pt idx="188">
                  <c:v>-232.96499418672579</c:v>
                </c:pt>
                <c:pt idx="189">
                  <c:v>-234.62933454750322</c:v>
                </c:pt>
                <c:pt idx="190">
                  <c:v>-236.29687241321835</c:v>
                </c:pt>
                <c:pt idx="191">
                  <c:v>-237.96759653116698</c:v>
                </c:pt>
                <c:pt idx="192">
                  <c:v>-239.64149572782543</c:v>
                </c:pt>
                <c:pt idx="193">
                  <c:v>-241.31855890801273</c:v>
                </c:pt>
                <c:pt idx="194">
                  <c:v>-242.99877505406937</c:v>
                </c:pt>
                <c:pt idx="195">
                  <c:v>-244.68213322504758</c:v>
                </c:pt>
                <c:pt idx="196">
                  <c:v>-246.36862255591632</c:v>
                </c:pt>
                <c:pt idx="197">
                  <c:v>-248.05823225677725</c:v>
                </c:pt>
                <c:pt idx="198">
                  <c:v>-249.75095161209441</c:v>
                </c:pt>
                <c:pt idx="199">
                  <c:v>-251.44676997993662</c:v>
                </c:pt>
                <c:pt idx="200">
                  <c:v>-253.14567679122848</c:v>
                </c:pt>
                <c:pt idx="201">
                  <c:v>-254.84766154901928</c:v>
                </c:pt>
                <c:pt idx="202">
                  <c:v>-256.55271382775533</c:v>
                </c:pt>
                <c:pt idx="203">
                  <c:v>-258.26082327257041</c:v>
                </c:pt>
                <c:pt idx="204">
                  <c:v>-259.97197959858306</c:v>
                </c:pt>
                <c:pt idx="205">
                  <c:v>-261.68617259020573</c:v>
                </c:pt>
                <c:pt idx="206">
                  <c:v>-263.40339210046415</c:v>
                </c:pt>
                <c:pt idx="207">
                  <c:v>-265.12362805032757</c:v>
                </c:pt>
                <c:pt idx="208">
                  <c:v>-266.84687042804751</c:v>
                </c:pt>
                <c:pt idx="209">
                  <c:v>-268.57310928850711</c:v>
                </c:pt>
                <c:pt idx="210">
                  <c:v>-270.30233475258063</c:v>
                </c:pt>
                <c:pt idx="211">
                  <c:v>-272.03453700650039</c:v>
                </c:pt>
                <c:pt idx="212">
                  <c:v>-273.76970630123549</c:v>
                </c:pt>
                <c:pt idx="213">
                  <c:v>-275.50783295187591</c:v>
                </c:pt>
                <c:pt idx="214">
                  <c:v>-277.24890733702887</c:v>
                </c:pt>
                <c:pt idx="215">
                  <c:v>-278.99291989822154</c:v>
                </c:pt>
                <c:pt idx="216">
                  <c:v>-280.73986113931232</c:v>
                </c:pt>
                <c:pt idx="217">
                  <c:v>-282.48972162591167</c:v>
                </c:pt>
                <c:pt idx="218">
                  <c:v>-284.24249198480845</c:v>
                </c:pt>
                <c:pt idx="219">
                  <c:v>-285.99816290340721</c:v>
                </c:pt>
                <c:pt idx="220">
                  <c:v>-287.75672512916998</c:v>
                </c:pt>
                <c:pt idx="221">
                  <c:v>-289.51816946906814</c:v>
                </c:pt>
                <c:pt idx="222">
                  <c:v>-291.28248678903992</c:v>
                </c:pt>
                <c:pt idx="223">
                  <c:v>-293.04966801345586</c:v>
                </c:pt>
                <c:pt idx="224">
                  <c:v>-294.8197041245914</c:v>
                </c:pt>
                <c:pt idx="225">
                  <c:v>-296.59258616210616</c:v>
                </c:pt>
                <c:pt idx="226">
                  <c:v>-298.36830522252984</c:v>
                </c:pt>
                <c:pt idx="227">
                  <c:v>-300.14685245875489</c:v>
                </c:pt>
                <c:pt idx="228">
                  <c:v>-301.92821907953555</c:v>
                </c:pt>
                <c:pt idx="229">
                  <c:v>-303.71239634899337</c:v>
                </c:pt>
                <c:pt idx="230">
                  <c:v>-305.49937558612959</c:v>
                </c:pt>
                <c:pt idx="231">
                  <c:v>-307.28914816434212</c:v>
                </c:pt>
                <c:pt idx="232">
                  <c:v>-309.08170551095031</c:v>
                </c:pt>
                <c:pt idx="233">
                  <c:v>-310.87703910672337</c:v>
                </c:pt>
                <c:pt idx="234">
                  <c:v>-312.6751404854167</c:v>
                </c:pt>
                <c:pt idx="235">
                  <c:v>-314.4760012333137</c:v>
                </c:pt>
                <c:pt idx="236">
                  <c:v>-316.27961298877085</c:v>
                </c:pt>
                <c:pt idx="237">
                  <c:v>-318.08596744177078</c:v>
                </c:pt>
                <c:pt idx="238">
                  <c:v>-319.89505633347886</c:v>
                </c:pt>
                <c:pt idx="239">
                  <c:v>-321.70687145580655</c:v>
                </c:pt>
                <c:pt idx="240">
                  <c:v>-323.52140465097915</c:v>
                </c:pt>
                <c:pt idx="241">
                  <c:v>-325.33864781110748</c:v>
                </c:pt>
                <c:pt idx="242">
                  <c:v>-327.15859287776664</c:v>
                </c:pt>
                <c:pt idx="243">
                  <c:v>-328.98123184157737</c:v>
                </c:pt>
                <c:pt idx="244">
                  <c:v>-330.80655674179411</c:v>
                </c:pt>
                <c:pt idx="245">
                  <c:v>-332.63455966589623</c:v>
                </c:pt>
                <c:pt idx="246">
                  <c:v>-334.46523274918496</c:v>
                </c:pt>
                <c:pt idx="247">
                  <c:v>-336.29856817438349</c:v>
                </c:pt>
                <c:pt idx="248">
                  <c:v>-338.13455817124236</c:v>
                </c:pt>
                <c:pt idx="249">
                  <c:v>-339.97319501614982</c:v>
                </c:pt>
                <c:pt idx="250">
                  <c:v>-341.81447103174395</c:v>
                </c:pt>
                <c:pt idx="251">
                  <c:v>-343.65837858653242</c:v>
                </c:pt>
                <c:pt idx="252">
                  <c:v>-345.50491009451252</c:v>
                </c:pt>
                <c:pt idx="253">
                  <c:v>-347.35405801479902</c:v>
                </c:pt>
                <c:pt idx="254">
                  <c:v>-349.20581485125183</c:v>
                </c:pt>
                <c:pt idx="255">
                  <c:v>-351.06017315211216</c:v>
                </c:pt>
                <c:pt idx="256">
                  <c:v>-352.91712550963791</c:v>
                </c:pt>
                <c:pt idx="257">
                  <c:v>-354.77666455974565</c:v>
                </c:pt>
                <c:pt idx="258">
                  <c:v>-356.63878298165639</c:v>
                </c:pt>
                <c:pt idx="259">
                  <c:v>-358.50347349754179</c:v>
                </c:pt>
                <c:pt idx="260">
                  <c:v>-360.37072887217818</c:v>
                </c:pt>
                <c:pt idx="261">
                  <c:v>-362.24054191260132</c:v>
                </c:pt>
                <c:pt idx="262">
                  <c:v>-364.11290546776456</c:v>
                </c:pt>
                <c:pt idx="263">
                  <c:v>-365.98781242820075</c:v>
                </c:pt>
                <c:pt idx="264">
                  <c:v>-367.86525572568951</c:v>
                </c:pt>
                <c:pt idx="265">
                  <c:v>-369.74522833292338</c:v>
                </c:pt>
                <c:pt idx="266">
                  <c:v>-371.62772326318117</c:v>
                </c:pt>
                <c:pt idx="267">
                  <c:v>-373.51273357000196</c:v>
                </c:pt>
                <c:pt idx="268">
                  <c:v>-375.40025234686391</c:v>
                </c:pt>
                <c:pt idx="269">
                  <c:v>-377.29027272686358</c:v>
                </c:pt>
                <c:pt idx="270">
                  <c:v>-379.1827878824011</c:v>
                </c:pt>
                <c:pt idx="271">
                  <c:v>-381.07779102486626</c:v>
                </c:pt>
                <c:pt idx="272">
                  <c:v>-382.9752754043285</c:v>
                </c:pt>
                <c:pt idx="273">
                  <c:v>-384.87523430922886</c:v>
                </c:pt>
                <c:pt idx="274">
                  <c:v>-386.77766106607498</c:v>
                </c:pt>
                <c:pt idx="275">
                  <c:v>-388.68254903913908</c:v>
                </c:pt>
                <c:pt idx="276">
                  <c:v>-390.58989163015906</c:v>
                </c:pt>
                <c:pt idx="277">
                  <c:v>-392.49968227803936</c:v>
                </c:pt>
                <c:pt idx="278">
                  <c:v>-394.41191445855986</c:v>
                </c:pt>
                <c:pt idx="279">
                  <c:v>-396.32658168408062</c:v>
                </c:pt>
                <c:pt idx="280">
                  <c:v>-398.24367750325507</c:v>
                </c:pt>
                <c:pt idx="281">
                  <c:v>-400.16319550074229</c:v>
                </c:pt>
                <c:pt idx="282">
                  <c:v>-402.08512929692097</c:v>
                </c:pt>
                <c:pt idx="283">
                  <c:v>-404.00947254760956</c:v>
                </c:pt>
                <c:pt idx="284">
                  <c:v>-405.93621894378487</c:v>
                </c:pt>
                <c:pt idx="285">
                  <c:v>-407.86536221130541</c:v>
                </c:pt>
                <c:pt idx="286">
                  <c:v>-409.79689611063458</c:v>
                </c:pt>
                <c:pt idx="287">
                  <c:v>-411.73081443656957</c:v>
                </c:pt>
                <c:pt idx="288">
                  <c:v>-413.66711101796795</c:v>
                </c:pt>
                <c:pt idx="289">
                  <c:v>-415.60577971748125</c:v>
                </c:pt>
                <c:pt idx="290">
                  <c:v>-417.54681443128692</c:v>
                </c:pt>
                <c:pt idx="291">
                  <c:v>-419.49020908882358</c:v>
                </c:pt>
                <c:pt idx="292">
                  <c:v>-421.43595765252826</c:v>
                </c:pt>
                <c:pt idx="293">
                  <c:v>-423.38405411757708</c:v>
                </c:pt>
                <c:pt idx="294">
                  <c:v>-425.33449251162483</c:v>
                </c:pt>
                <c:pt idx="295">
                  <c:v>-427.2872668945493</c:v>
                </c:pt>
                <c:pt idx="296">
                  <c:v>-429.24237135819641</c:v>
                </c:pt>
                <c:pt idx="297">
                  <c:v>-431.19980002612704</c:v>
                </c:pt>
                <c:pt idx="298">
                  <c:v>-433.15954705336497</c:v>
                </c:pt>
                <c:pt idx="299">
                  <c:v>-435.12160662614997</c:v>
                </c:pt>
                <c:pt idx="300">
                  <c:v>-437.08597296168784</c:v>
                </c:pt>
                <c:pt idx="301">
                  <c:v>-439.05264030790602</c:v>
                </c:pt>
                <c:pt idx="302">
                  <c:v>-441.0216029432097</c:v>
                </c:pt>
                <c:pt idx="303">
                  <c:v>-442.99285517623792</c:v>
                </c:pt>
                <c:pt idx="304">
                  <c:v>-444.96639134562554</c:v>
                </c:pt>
                <c:pt idx="305">
                  <c:v>-446.94220581976202</c:v>
                </c:pt>
                <c:pt idx="306">
                  <c:v>-448.92029299655525</c:v>
                </c:pt>
                <c:pt idx="307">
                  <c:v>-450.90064730319534</c:v>
                </c:pt>
                <c:pt idx="308">
                  <c:v>-452.88326319592102</c:v>
                </c:pt>
                <c:pt idx="309">
                  <c:v>-454.86813515978611</c:v>
                </c:pt>
                <c:pt idx="310">
                  <c:v>-456.85525770842952</c:v>
                </c:pt>
                <c:pt idx="311">
                  <c:v>-458.84462538384537</c:v>
                </c:pt>
                <c:pt idx="312">
                  <c:v>-460.83623275615412</c:v>
                </c:pt>
                <c:pt idx="313">
                  <c:v>-462.83007442337765</c:v>
                </c:pt>
                <c:pt idx="314">
                  <c:v>-464.82614501121191</c:v>
                </c:pt>
                <c:pt idx="315">
                  <c:v>-466.824439172805</c:v>
                </c:pt>
                <c:pt idx="316">
                  <c:v>-468.82495158853476</c:v>
                </c:pt>
                <c:pt idx="317">
                  <c:v>-470.82767696578594</c:v>
                </c:pt>
                <c:pt idx="318">
                  <c:v>-472.83261003873332</c:v>
                </c:pt>
                <c:pt idx="319">
                  <c:v>-474.83974556812109</c:v>
                </c:pt>
                <c:pt idx="320">
                  <c:v>-476.84907834104706</c:v>
                </c:pt>
                <c:pt idx="321">
                  <c:v>-478.86060317074748</c:v>
                </c:pt>
                <c:pt idx="322">
                  <c:v>-480.87431489638078</c:v>
                </c:pt>
                <c:pt idx="323">
                  <c:v>-482.89020838281709</c:v>
                </c:pt>
                <c:pt idx="324">
                  <c:v>-484.90827852042423</c:v>
                </c:pt>
                <c:pt idx="325">
                  <c:v>-486.92852022485761</c:v>
                </c:pt>
                <c:pt idx="326">
                  <c:v>-488.95092843685165</c:v>
                </c:pt>
                <c:pt idx="327">
                  <c:v>-490.97549812201009</c:v>
                </c:pt>
                <c:pt idx="328">
                  <c:v>-493.002224270601</c:v>
                </c:pt>
                <c:pt idx="329">
                  <c:v>-495.03110189734832</c:v>
                </c:pt>
                <c:pt idx="330">
                  <c:v>-497.06212604122942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D8D-43B4-B246-1CDD630C3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/>
                  <a:t>T [K]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7896800"/>
        <c:crosses val="autoZero"/>
        <c:crossBetween val="midCat"/>
      </c:valAx>
      <c:valAx>
        <c:axId val="1307896800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u="none" strike="noStrike" baseline="0">
                    <a:effectLst/>
                  </a:rPr>
                  <a:t>G</a:t>
                </a:r>
                <a:r>
                  <a:rPr lang="it-IT" sz="1600" b="1" i="0" u="none" strike="noStrike" baseline="30000">
                    <a:effectLst/>
                  </a:rPr>
                  <a:t>0</a:t>
                </a:r>
                <a:r>
                  <a:rPr lang="it-IT" sz="1600" b="1" i="0" u="none" strike="noStrike" baseline="0">
                    <a:effectLst/>
                  </a:rPr>
                  <a:t>(</a:t>
                </a:r>
                <a:r>
                  <a:rPr lang="en-GB" sz="1600" b="1" i="0" u="none" strike="noStrike" baseline="0">
                    <a:effectLst/>
                  </a:rPr>
                  <a:t>𝑇) [kcal mol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  <c:majorUnit val="200"/>
      </c:valAx>
    </c:plotArea>
    <c:legend>
      <c:legendPos val="r"/>
      <c:layout>
        <c:manualLayout>
          <c:xMode val="edge"/>
          <c:yMode val="edge"/>
          <c:x val="0.19326803475151746"/>
          <c:y val="0.49948373969236293"/>
          <c:w val="0.32462353739937044"/>
          <c:h val="0.2314457702079744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'[NASA.xlsx]C=CC(=C)C'!$E$16:$E$346</c:f>
              <c:numCache>
                <c:formatCode>General</c:formatCode>
                <c:ptCount val="331"/>
                <c:pt idx="0">
                  <c:v>16.204470101198204</c:v>
                </c:pt>
                <c:pt idx="1">
                  <c:v>16.362742006508494</c:v>
                </c:pt>
                <c:pt idx="2">
                  <c:v>16.529087116479023</c:v>
                </c:pt>
                <c:pt idx="3">
                  <c:v>16.703381582084521</c:v>
                </c:pt>
                <c:pt idx="4">
                  <c:v>16.885503196496973</c:v>
                </c:pt>
                <c:pt idx="5">
                  <c:v>17.075331382402041</c:v>
                </c:pt>
                <c:pt idx="6">
                  <c:v>17.272747179315488</c:v>
                </c:pt>
                <c:pt idx="7">
                  <c:v>17.477633230899571</c:v>
                </c:pt>
                <c:pt idx="8">
                  <c:v>17.689873772279498</c:v>
                </c:pt>
                <c:pt idx="9">
                  <c:v>17.909354617359813</c:v>
                </c:pt>
                <c:pt idx="10">
                  <c:v>18.135963146140814</c:v>
                </c:pt>
                <c:pt idx="11">
                  <c:v>18.369588292035001</c:v>
                </c:pt>
                <c:pt idx="12">
                  <c:v>18.610120529183444</c:v>
                </c:pt>
                <c:pt idx="13">
                  <c:v>18.857451859772251</c:v>
                </c:pt>
                <c:pt idx="14">
                  <c:v>19.111475801348956</c:v>
                </c:pt>
                <c:pt idx="15">
                  <c:v>19.372087374138928</c:v>
                </c:pt>
                <c:pt idx="16">
                  <c:v>19.639183088361818</c:v>
                </c:pt>
                <c:pt idx="17">
                  <c:v>19.912660931547961</c:v>
                </c:pt>
                <c:pt idx="18">
                  <c:v>20.192420355854782</c:v>
                </c:pt>
                <c:pt idx="19">
                  <c:v>20.478362265383232</c:v>
                </c:pt>
                <c:pt idx="20">
                  <c:v>20.770389003494184</c:v>
                </c:pt>
                <c:pt idx="21">
                  <c:v>21.068404340124882</c:v>
                </c:pt>
                <c:pt idx="22">
                  <c:v>21.372313459105328</c:v>
                </c:pt>
                <c:pt idx="23">
                  <c:v>21.68202294547471</c:v>
                </c:pt>
                <c:pt idx="24">
                  <c:v>21.997440772797823</c:v>
                </c:pt>
                <c:pt idx="25">
                  <c:v>22.318476290481485</c:v>
                </c:pt>
                <c:pt idx="26">
                  <c:v>22.64504021109094</c:v>
                </c:pt>
                <c:pt idx="27">
                  <c:v>22.9770445976663</c:v>
                </c:pt>
                <c:pt idx="28">
                  <c:v>23.314402851038949</c:v>
                </c:pt>
                <c:pt idx="29">
                  <c:v>23.657029697147951</c:v>
                </c:pt>
                <c:pt idx="30">
                  <c:v>24.004841174356489</c:v>
                </c:pt>
                <c:pt idx="31">
                  <c:v>24.357754620768247</c:v>
                </c:pt>
                <c:pt idx="32">
                  <c:v>24.715688661543883</c:v>
                </c:pt>
                <c:pt idx="33">
                  <c:v>25.078563196217388</c:v>
                </c:pt>
                <c:pt idx="34">
                  <c:v>25.446299386012537</c:v>
                </c:pt>
                <c:pt idx="35">
                  <c:v>25.818819641159305</c:v>
                </c:pt>
                <c:pt idx="36">
                  <c:v>26.19604760821025</c:v>
                </c:pt>
                <c:pt idx="37">
                  <c:v>26.577908157356987</c:v>
                </c:pt>
                <c:pt idx="38">
                  <c:v>26.964327369746574</c:v>
                </c:pt>
                <c:pt idx="39">
                  <c:v>27.355232524797902</c:v>
                </c:pt>
                <c:pt idx="40">
                  <c:v>27.750552087518159</c:v>
                </c:pt>
                <c:pt idx="41">
                  <c:v>28.150215695819242</c:v>
                </c:pt>
                <c:pt idx="42">
                  <c:v>28.554154147834129</c:v>
                </c:pt>
                <c:pt idx="43">
                  <c:v>28.962299389233358</c:v>
                </c:pt>
                <c:pt idx="44">
                  <c:v>29.374584500541406</c:v>
                </c:pt>
                <c:pt idx="45">
                  <c:v>29.790943684453097</c:v>
                </c:pt>
                <c:pt idx="46">
                  <c:v>30.211312253150052</c:v>
                </c:pt>
                <c:pt idx="47">
                  <c:v>30.635626615617095</c:v>
                </c:pt>
                <c:pt idx="48">
                  <c:v>31.063824264958654</c:v>
                </c:pt>
                <c:pt idx="49">
                  <c:v>31.495843765715186</c:v>
                </c:pt>
                <c:pt idx="50">
                  <c:v>31.931624741179633</c:v>
                </c:pt>
                <c:pt idx="51">
                  <c:v>32.371107860713742</c:v>
                </c:pt>
                <c:pt idx="52">
                  <c:v>32.81423482706461</c:v>
                </c:pt>
                <c:pt idx="53">
                  <c:v>33.260948363681003</c:v>
                </c:pt>
                <c:pt idx="54">
                  <c:v>33.711192202029792</c:v>
                </c:pt>
                <c:pt idx="55">
                  <c:v>34.164911068912417</c:v>
                </c:pt>
                <c:pt idx="56">
                  <c:v>34.622050673781253</c:v>
                </c:pt>
                <c:pt idx="57">
                  <c:v>35.082557696056057</c:v>
                </c:pt>
                <c:pt idx="58">
                  <c:v>35.546379772440346</c:v>
                </c:pt>
                <c:pt idx="59">
                  <c:v>36.013465484237869</c:v>
                </c:pt>
                <c:pt idx="60">
                  <c:v>36.483764344668991</c:v>
                </c:pt>
                <c:pt idx="61">
                  <c:v>36.957226786187107</c:v>
                </c:pt>
                <c:pt idx="62">
                  <c:v>37.433804147795087</c:v>
                </c:pt>
                <c:pt idx="63">
                  <c:v>37.913448662361652</c:v>
                </c:pt>
                <c:pt idx="64">
                  <c:v>38.396113443937836</c:v>
                </c:pt>
                <c:pt idx="65">
                  <c:v>38.881752475073348</c:v>
                </c:pt>
                <c:pt idx="66">
                  <c:v>39.370320594133069</c:v>
                </c:pt>
                <c:pt idx="67">
                  <c:v>39.86177348261338</c:v>
                </c:pt>
                <c:pt idx="68">
                  <c:v>40.356067652458641</c:v>
                </c:pt>
                <c:pt idx="69">
                  <c:v>40.853160433377582</c:v>
                </c:pt>
                <c:pt idx="70">
                  <c:v>41.353009960159739</c:v>
                </c:pt>
                <c:pt idx="71">
                  <c:v>41.855575159991837</c:v>
                </c:pt>
                <c:pt idx="72">
                  <c:v>42.360815739774246</c:v>
                </c:pt>
                <c:pt idx="73">
                  <c:v>42.868692173437395</c:v>
                </c:pt>
                <c:pt idx="74">
                  <c:v>43.379165689258123</c:v>
                </c:pt>
                <c:pt idx="75">
                  <c:v>43.892198257176211</c:v>
                </c:pt>
                <c:pt idx="76">
                  <c:v>44.407752576110703</c:v>
                </c:pt>
                <c:pt idx="77">
                  <c:v>44.925792061276361</c:v>
                </c:pt>
                <c:pt idx="78">
                  <c:v>45.446280831500076</c:v>
                </c:pt>
                <c:pt idx="79">
                  <c:v>45.969183696537307</c:v>
                </c:pt>
                <c:pt idx="80">
                  <c:v>46.49446614438844</c:v>
                </c:pt>
                <c:pt idx="81">
                  <c:v>47.022094328615275</c:v>
                </c:pt>
                <c:pt idx="82">
                  <c:v>47.552035055657406</c:v>
                </c:pt>
                <c:pt idx="83">
                  <c:v>48.084255772148651</c:v>
                </c:pt>
                <c:pt idx="84">
                  <c:v>48.618724552233445</c:v>
                </c:pt>
                <c:pt idx="85">
                  <c:v>49.155410084883258</c:v>
                </c:pt>
                <c:pt idx="86">
                  <c:v>49.694281661213083</c:v>
                </c:pt>
                <c:pt idx="87">
                  <c:v>50.23530916179778</c:v>
                </c:pt>
                <c:pt idx="88">
                  <c:v>50.778463043988467</c:v>
                </c:pt>
                <c:pt idx="89">
                  <c:v>51.32371432922902</c:v>
                </c:pt>
                <c:pt idx="90">
                  <c:v>51.871034590372481</c:v>
                </c:pt>
                <c:pt idx="91">
                  <c:v>52.420395938997359</c:v>
                </c:pt>
                <c:pt idx="92">
                  <c:v>52.971771012724233</c:v>
                </c:pt>
                <c:pt idx="93">
                  <c:v>53.525132962532005</c:v>
                </c:pt>
                <c:pt idx="94">
                  <c:v>54.080455440074395</c:v>
                </c:pt>
                <c:pt idx="95">
                  <c:v>54.637712584996407</c:v>
                </c:pt>
                <c:pt idx="96">
                  <c:v>55.196879012250584</c:v>
                </c:pt>
                <c:pt idx="97">
                  <c:v>55.757929799413589</c:v>
                </c:pt>
                <c:pt idx="98">
                  <c:v>56.320840474002544</c:v>
                </c:pt>
                <c:pt idx="99">
                  <c:v>56.885587000791482</c:v>
                </c:pt>
                <c:pt idx="100">
                  <c:v>57.452145769127704</c:v>
                </c:pt>
                <c:pt idx="101">
                  <c:v>58.020493580248278</c:v>
                </c:pt>
                <c:pt idx="102">
                  <c:v>58.590607634596417</c:v>
                </c:pt>
                <c:pt idx="103">
                  <c:v>59.162465519137818</c:v>
                </c:pt>
                <c:pt idx="104">
                  <c:v>59.736045194677288</c:v>
                </c:pt>
                <c:pt idx="105">
                  <c:v>60.311324983174934</c:v>
                </c:pt>
                <c:pt idx="106">
                  <c:v>60.888283555062635</c:v>
                </c:pt>
                <c:pt idx="107">
                  <c:v>61.466899916560649</c:v>
                </c:pt>
                <c:pt idx="108">
                  <c:v>62.047153396993743</c:v>
                </c:pt>
                <c:pt idx="109">
                  <c:v>62.62902363610781</c:v>
                </c:pt>
                <c:pt idx="110">
                  <c:v>63.212490571386205</c:v>
                </c:pt>
                <c:pt idx="111">
                  <c:v>63.797534425366194</c:v>
                </c:pt>
                <c:pt idx="112">
                  <c:v>64.384135692955354</c:v>
                </c:pt>
                <c:pt idx="113">
                  <c:v>64.972275128747995</c:v>
                </c:pt>
                <c:pt idx="114">
                  <c:v>65.561933734341594</c:v>
                </c:pt>
                <c:pt idx="115">
                  <c:v>66.153092745653083</c:v>
                </c:pt>
                <c:pt idx="116">
                  <c:v>66.745733620235569</c:v>
                </c:pt>
                <c:pt idx="117">
                  <c:v>67.339838024594414</c:v>
                </c:pt>
                <c:pt idx="118">
                  <c:v>67.935387821503838</c:v>
                </c:pt>
                <c:pt idx="119">
                  <c:v>68.532365057323346</c:v>
                </c:pt>
                <c:pt idx="120">
                  <c:v>69.130751949313989</c:v>
                </c:pt>
                <c:pt idx="121">
                  <c:v>69.730530872955001</c:v>
                </c:pt>
                <c:pt idx="122">
                  <c:v>70.33168434926003</c:v>
                </c:pt>
                <c:pt idx="123">
                  <c:v>70.934195032093655</c:v>
                </c:pt>
                <c:pt idx="124">
                  <c:v>71.538045695487767</c:v>
                </c:pt>
                <c:pt idx="125">
                  <c:v>72.143219220958017</c:v>
                </c:pt>
                <c:pt idx="126">
                  <c:v>72.74969858482018</c:v>
                </c:pt>
                <c:pt idx="127">
                  <c:v>73.357466845506607</c:v>
                </c:pt>
                <c:pt idx="128">
                  <c:v>73.966507130882704</c:v>
                </c:pt>
                <c:pt idx="129">
                  <c:v>74.576802625563175</c:v>
                </c:pt>
                <c:pt idx="130">
                  <c:v>75.188336558228613</c:v>
                </c:pt>
                <c:pt idx="131">
                  <c:v>75.801092188941865</c:v>
                </c:pt>
                <c:pt idx="132">
                  <c:v>76.415052796464408</c:v>
                </c:pt>
                <c:pt idx="133">
                  <c:v>77.03020166557279</c:v>
                </c:pt>
                <c:pt idx="134">
                  <c:v>77.646522074375113</c:v>
                </c:pt>
                <c:pt idx="135">
                  <c:v>78.263997281627255</c:v>
                </c:pt>
                <c:pt idx="136">
                  <c:v>78.882610514049574</c:v>
                </c:pt>
                <c:pt idx="137">
                  <c:v>79.502344953643089</c:v>
                </c:pt>
                <c:pt idx="138">
                  <c:v>80.123183725005973</c:v>
                </c:pt>
                <c:pt idx="139">
                  <c:v>80.745109882650041</c:v>
                </c:pt>
                <c:pt idx="140">
                  <c:v>81.368106398317039</c:v>
                </c:pt>
                <c:pt idx="141">
                  <c:v>81.992156148295166</c:v>
                </c:pt>
                <c:pt idx="142">
                  <c:v>82.617241900735436</c:v>
                </c:pt>
                <c:pt idx="143">
                  <c:v>83.243346302968106</c:v>
                </c:pt>
                <c:pt idx="144">
                  <c:v>83.870763373722227</c:v>
                </c:pt>
                <c:pt idx="145">
                  <c:v>84.498684743613424</c:v>
                </c:pt>
                <c:pt idx="146">
                  <c:v>85.127595882936944</c:v>
                </c:pt>
                <c:pt idx="147">
                  <c:v>85.75748479467471</c:v>
                </c:pt>
                <c:pt idx="148">
                  <c:v>86.388339627385903</c:v>
                </c:pt>
                <c:pt idx="149">
                  <c:v>87.020148674059882</c:v>
                </c:pt>
                <c:pt idx="150">
                  <c:v>87.652900370969576</c:v>
                </c:pt>
                <c:pt idx="151">
                  <c:v>88.286583296524199</c:v>
                </c:pt>
                <c:pt idx="152">
                  <c:v>88.921186170122468</c:v>
                </c:pt>
                <c:pt idx="153">
                  <c:v>89.556697851005652</c:v>
                </c:pt>
                <c:pt idx="154">
                  <c:v>90.193107337110547</c:v>
                </c:pt>
                <c:pt idx="155">
                  <c:v>90.830403763922632</c:v>
                </c:pt>
                <c:pt idx="156">
                  <c:v>91.468576403329067</c:v>
                </c:pt>
                <c:pt idx="157">
                  <c:v>92.107614662471676</c:v>
                </c:pt>
                <c:pt idx="158">
                  <c:v>92.747508082600234</c:v>
                </c:pt>
                <c:pt idx="159">
                  <c:v>93.388246337925224</c:v>
                </c:pt>
                <c:pt idx="160">
                  <c:v>94.029819234471077</c:v>
                </c:pt>
                <c:pt idx="161">
                  <c:v>94.672216708929156</c:v>
                </c:pt>
                <c:pt idx="162">
                  <c:v>95.315428827510914</c:v>
                </c:pt>
                <c:pt idx="163">
                  <c:v>95.959445784800849</c:v>
                </c:pt>
                <c:pt idx="164">
                  <c:v>96.604257902609362</c:v>
                </c:pt>
                <c:pt idx="165">
                  <c:v>97.249855628826381</c:v>
                </c:pt>
                <c:pt idx="166">
                  <c:v>97.896229536273808</c:v>
                </c:pt>
                <c:pt idx="167">
                  <c:v>98.543370321558854</c:v>
                </c:pt>
                <c:pt idx="168">
                  <c:v>99.191268803927159</c:v>
                </c:pt>
                <c:pt idx="169">
                  <c:v>99.839915924115658</c:v>
                </c:pt>
                <c:pt idx="170">
                  <c:v>100.48930274320578</c:v>
                </c:pt>
                <c:pt idx="171">
                  <c:v>101.1394204414764</c:v>
                </c:pt>
                <c:pt idx="172">
                  <c:v>101.79026031725697</c:v>
                </c:pt>
                <c:pt idx="173">
                  <c:v>102.44181378578048</c:v>
                </c:pt>
                <c:pt idx="174">
                  <c:v>103.09407237803673</c:v>
                </c:pt>
                <c:pt idx="175">
                  <c:v>103.74702773962503</c:v>
                </c:pt>
                <c:pt idx="176">
                  <c:v>104.40067162960754</c:v>
                </c:pt>
                <c:pt idx="177">
                  <c:v>105.05499591936236</c:v>
                </c:pt>
                <c:pt idx="178">
                  <c:v>105.70999259143618</c:v>
                </c:pt>
                <c:pt idx="179">
                  <c:v>106.36565373839782</c:v>
                </c:pt>
                <c:pt idx="180">
                  <c:v>107.02197156169109</c:v>
                </c:pt>
                <c:pt idx="181">
                  <c:v>107.67893837048769</c:v>
                </c:pt>
                <c:pt idx="182">
                  <c:v>108.33654658054046</c:v>
                </c:pt>
                <c:pt idx="183">
                  <c:v>108.99478871303643</c:v>
                </c:pt>
                <c:pt idx="184">
                  <c:v>109.65365739344978</c:v>
                </c:pt>
                <c:pt idx="185">
                  <c:v>110.31314535039496</c:v>
                </c:pt>
                <c:pt idx="186">
                  <c:v>110.97324541447962</c:v>
                </c:pt>
                <c:pt idx="187">
                  <c:v>111.63395051715788</c:v>
                </c:pt>
                <c:pt idx="188">
                  <c:v>112.29525368958329</c:v>
                </c:pt>
                <c:pt idx="189">
                  <c:v>112.95714806146164</c:v>
                </c:pt>
                <c:pt idx="190">
                  <c:v>113.61962685990443</c:v>
                </c:pt>
                <c:pt idx="191">
                  <c:v>114.28268340828171</c:v>
                </c:pt>
                <c:pt idx="192">
                  <c:v>114.94631112507514</c:v>
                </c:pt>
                <c:pt idx="193">
                  <c:v>115.61050352273097</c:v>
                </c:pt>
                <c:pt idx="194">
                  <c:v>116.27525420651325</c:v>
                </c:pt>
                <c:pt idx="195">
                  <c:v>116.9405568733568</c:v>
                </c:pt>
                <c:pt idx="196">
                  <c:v>117.60640531072028</c:v>
                </c:pt>
                <c:pt idx="197">
                  <c:v>118.27279339543922</c:v>
                </c:pt>
                <c:pt idx="198">
                  <c:v>118.93971509257912</c:v>
                </c:pt>
                <c:pt idx="199">
                  <c:v>119.60716445428844</c:v>
                </c:pt>
                <c:pt idx="200">
                  <c:v>120.27513561865169</c:v>
                </c:pt>
                <c:pt idx="201">
                  <c:v>120.94362280854247</c:v>
                </c:pt>
                <c:pt idx="202">
                  <c:v>121.61262033047667</c:v>
                </c:pt>
                <c:pt idx="203">
                  <c:v>122.28212257346519</c:v>
                </c:pt>
                <c:pt idx="204">
                  <c:v>122.95212400786734</c:v>
                </c:pt>
                <c:pt idx="205">
                  <c:v>123.62261918424365</c:v>
                </c:pt>
                <c:pt idx="206">
                  <c:v>124.29360273220912</c:v>
                </c:pt>
                <c:pt idx="207">
                  <c:v>124.96506935928609</c:v>
                </c:pt>
                <c:pt idx="208">
                  <c:v>125.63701384975738</c:v>
                </c:pt>
                <c:pt idx="209">
                  <c:v>126.30943106351945</c:v>
                </c:pt>
                <c:pt idx="210">
                  <c:v>126.98231593493522</c:v>
                </c:pt>
                <c:pt idx="211">
                  <c:v>127.65566347168728</c:v>
                </c:pt>
                <c:pt idx="212">
                  <c:v>128.32946875363095</c:v>
                </c:pt>
                <c:pt idx="213">
                  <c:v>129.00372693164735</c:v>
                </c:pt>
                <c:pt idx="214">
                  <c:v>129.67843322649622</c:v>
                </c:pt>
                <c:pt idx="215">
                  <c:v>130.35358292766929</c:v>
                </c:pt>
                <c:pt idx="216">
                  <c:v>131.02917139224323</c:v>
                </c:pt>
                <c:pt idx="217">
                  <c:v>131.70519404373258</c:v>
                </c:pt>
                <c:pt idx="218">
                  <c:v>132.38164637094289</c:v>
                </c:pt>
                <c:pt idx="219">
                  <c:v>133.05852392682385</c:v>
                </c:pt>
                <c:pt idx="220">
                  <c:v>133.73582232732224</c:v>
                </c:pt>
                <c:pt idx="221">
                  <c:v>134.41353725023504</c:v>
                </c:pt>
                <c:pt idx="222">
                  <c:v>135.09166443406241</c:v>
                </c:pt>
                <c:pt idx="223">
                  <c:v>135.77019967686081</c:v>
                </c:pt>
                <c:pt idx="224">
                  <c:v>136.44913883509614</c:v>
                </c:pt>
                <c:pt idx="225">
                  <c:v>137.12847782249645</c:v>
                </c:pt>
                <c:pt idx="226">
                  <c:v>137.80821260890545</c:v>
                </c:pt>
                <c:pt idx="227">
                  <c:v>138.48833921913527</c:v>
                </c:pt>
                <c:pt idx="228">
                  <c:v>139.16885373181975</c:v>
                </c:pt>
                <c:pt idx="229">
                  <c:v>139.84975227826698</c:v>
                </c:pt>
                <c:pt idx="230">
                  <c:v>140.53103104131301</c:v>
                </c:pt>
                <c:pt idx="231">
                  <c:v>141.21268625417457</c:v>
                </c:pt>
                <c:pt idx="232">
                  <c:v>141.89471419930197</c:v>
                </c:pt>
                <c:pt idx="233">
                  <c:v>142.57711120723258</c:v>
                </c:pt>
                <c:pt idx="234">
                  <c:v>143.2598736554435</c:v>
                </c:pt>
                <c:pt idx="235">
                  <c:v>143.94299796720483</c:v>
                </c:pt>
                <c:pt idx="236">
                  <c:v>144.62648061043257</c:v>
                </c:pt>
                <c:pt idx="237">
                  <c:v>145.31031809654178</c:v>
                </c:pt>
                <c:pt idx="238">
                  <c:v>145.99450697929964</c:v>
                </c:pt>
                <c:pt idx="239">
                  <c:v>146.67904385367859</c:v>
                </c:pt>
                <c:pt idx="240">
                  <c:v>147.36392535470898</c:v>
                </c:pt>
                <c:pt idx="241">
                  <c:v>148.04914815633259</c:v>
                </c:pt>
                <c:pt idx="242">
                  <c:v>148.73470897025558</c:v>
                </c:pt>
                <c:pt idx="243">
                  <c:v>149.42060454480128</c:v>
                </c:pt>
                <c:pt idx="244">
                  <c:v>150.1068316637635</c:v>
                </c:pt>
                <c:pt idx="245">
                  <c:v>150.79338714525963</c:v>
                </c:pt>
                <c:pt idx="246">
                  <c:v>151.48026784058351</c:v>
                </c:pt>
                <c:pt idx="247">
                  <c:v>152.1674706330584</c:v>
                </c:pt>
                <c:pt idx="248">
                  <c:v>152.85499243689034</c:v>
                </c:pt>
                <c:pt idx="249">
                  <c:v>153.5428301960211</c:v>
                </c:pt>
                <c:pt idx="250">
                  <c:v>154.23098088298104</c:v>
                </c:pt>
                <c:pt idx="251">
                  <c:v>154.91944149774238</c:v>
                </c:pt>
                <c:pt idx="252">
                  <c:v>155.60820906657219</c:v>
                </c:pt>
                <c:pt idx="253">
                  <c:v>156.29728064088545</c:v>
                </c:pt>
                <c:pt idx="254">
                  <c:v>156.98665329609798</c:v>
                </c:pt>
                <c:pt idx="255">
                  <c:v>157.67632413047971</c:v>
                </c:pt>
                <c:pt idx="256">
                  <c:v>158.36629026400757</c:v>
                </c:pt>
                <c:pt idx="257">
                  <c:v>159.05654883721874</c:v>
                </c:pt>
                <c:pt idx="258">
                  <c:v>159.7470970100633</c:v>
                </c:pt>
                <c:pt idx="259">
                  <c:v>160.43793196075774</c:v>
                </c:pt>
                <c:pt idx="260">
                  <c:v>161.12905088463776</c:v>
                </c:pt>
                <c:pt idx="261">
                  <c:v>161.82045099301149</c:v>
                </c:pt>
                <c:pt idx="262">
                  <c:v>162.51212951201214</c:v>
                </c:pt>
                <c:pt idx="263">
                  <c:v>163.20408368145175</c:v>
                </c:pt>
                <c:pt idx="264">
                  <c:v>163.89631075367359</c:v>
                </c:pt>
                <c:pt idx="265">
                  <c:v>164.58880799240546</c:v>
                </c:pt>
                <c:pt idx="266">
                  <c:v>165.28157267161285</c:v>
                </c:pt>
                <c:pt idx="267">
                  <c:v>165.97460207435194</c:v>
                </c:pt>
                <c:pt idx="268">
                  <c:v>166.66789349162241</c:v>
                </c:pt>
                <c:pt idx="269">
                  <c:v>167.36144422122089</c:v>
                </c:pt>
                <c:pt idx="270">
                  <c:v>168.05525156659377</c:v>
                </c:pt>
                <c:pt idx="271">
                  <c:v>168.7493128356902</c:v>
                </c:pt>
                <c:pt idx="272">
                  <c:v>169.44362533981536</c:v>
                </c:pt>
                <c:pt idx="273">
                  <c:v>170.13818639248336</c:v>
                </c:pt>
                <c:pt idx="274">
                  <c:v>170.83299330827029</c:v>
                </c:pt>
                <c:pt idx="275">
                  <c:v>171.52804340166745</c:v>
                </c:pt>
                <c:pt idx="276">
                  <c:v>172.22333398593403</c:v>
                </c:pt>
                <c:pt idx="277">
                  <c:v>172.91886237195067</c:v>
                </c:pt>
                <c:pt idx="278">
                  <c:v>173.61462586707202</c:v>
                </c:pt>
                <c:pt idx="279">
                  <c:v>174.31062177398022</c:v>
                </c:pt>
                <c:pt idx="280">
                  <c:v>175.00684738953757</c:v>
                </c:pt>
                <c:pt idx="281">
                  <c:v>175.7033000036399</c:v>
                </c:pt>
                <c:pt idx="282">
                  <c:v>176.39997689806941</c:v>
                </c:pt>
                <c:pt idx="283">
                  <c:v>177.09687534534791</c:v>
                </c:pt>
                <c:pt idx="284">
                  <c:v>177.79399260758962</c:v>
                </c:pt>
                <c:pt idx="285">
                  <c:v>178.49132593535441</c:v>
                </c:pt>
                <c:pt idx="286">
                  <c:v>179.18887256650098</c:v>
                </c:pt>
                <c:pt idx="287">
                  <c:v>179.88662972503954</c:v>
                </c:pt>
                <c:pt idx="288">
                  <c:v>180.58459461998521</c:v>
                </c:pt>
                <c:pt idx="289">
                  <c:v>181.28276444421081</c:v>
                </c:pt>
                <c:pt idx="290">
                  <c:v>181.98113637330019</c:v>
                </c:pt>
                <c:pt idx="291">
                  <c:v>182.67970756440101</c:v>
                </c:pt>
                <c:pt idx="292">
                  <c:v>183.37847515507798</c:v>
                </c:pt>
                <c:pt idx="293">
                  <c:v>184.0774362621658</c:v>
                </c:pt>
                <c:pt idx="294">
                  <c:v>184.77658798062237</c:v>
                </c:pt>
                <c:pt idx="295">
                  <c:v>185.47592738238166</c:v>
                </c:pt>
                <c:pt idx="296">
                  <c:v>186.17545151520687</c:v>
                </c:pt>
                <c:pt idx="297">
                  <c:v>186.87515740154339</c:v>
                </c:pt>
                <c:pt idx="298">
                  <c:v>187.5750420373719</c:v>
                </c:pt>
                <c:pt idx="299">
                  <c:v>188.27510239106161</c:v>
                </c:pt>
                <c:pt idx="300">
                  <c:v>188.97533540222307</c:v>
                </c:pt>
                <c:pt idx="301">
                  <c:v>189.67573798056131</c:v>
                </c:pt>
                <c:pt idx="302">
                  <c:v>190.3763070047288</c:v>
                </c:pt>
                <c:pt idx="303">
                  <c:v>191.0770393211786</c:v>
                </c:pt>
                <c:pt idx="304">
                  <c:v>191.77793174301752</c:v>
                </c:pt>
                <c:pt idx="305">
                  <c:v>192.478981048859</c:v>
                </c:pt>
                <c:pt idx="306">
                  <c:v>193.18018398167615</c:v>
                </c:pt>
                <c:pt idx="307">
                  <c:v>193.88153724765488</c:v>
                </c:pt>
                <c:pt idx="308">
                  <c:v>194.58303751504715</c:v>
                </c:pt>
                <c:pt idx="309">
                  <c:v>195.28468141302352</c:v>
                </c:pt>
                <c:pt idx="310">
                  <c:v>195.98646553052669</c:v>
                </c:pt>
                <c:pt idx="311">
                  <c:v>196.68838641512428</c:v>
                </c:pt>
                <c:pt idx="312">
                  <c:v>197.39044057186217</c:v>
                </c:pt>
                <c:pt idx="313">
                  <c:v>198.09262446211704</c:v>
                </c:pt>
                <c:pt idx="314">
                  <c:v>198.79493450244999</c:v>
                </c:pt>
                <c:pt idx="315">
                  <c:v>199.49736706345919</c:v>
                </c:pt>
                <c:pt idx="316">
                  <c:v>200.19991846863331</c:v>
                </c:pt>
                <c:pt idx="317">
                  <c:v>200.90258499320396</c:v>
                </c:pt>
                <c:pt idx="318">
                  <c:v>201.6053628629995</c:v>
                </c:pt>
                <c:pt idx="319">
                  <c:v>202.30824825329753</c:v>
                </c:pt>
                <c:pt idx="320">
                  <c:v>203.01123728767826</c:v>
                </c:pt>
                <c:pt idx="321">
                  <c:v>203.71432603687731</c:v>
                </c:pt>
                <c:pt idx="322">
                  <c:v>204.41751051763904</c:v>
                </c:pt>
                <c:pt idx="323">
                  <c:v>205.12078669156941</c:v>
                </c:pt>
                <c:pt idx="324">
                  <c:v>205.82415046398907</c:v>
                </c:pt>
                <c:pt idx="325">
                  <c:v>206.52759768278634</c:v>
                </c:pt>
                <c:pt idx="326">
                  <c:v>207.23112413727051</c:v>
                </c:pt>
                <c:pt idx="327">
                  <c:v>207.93472555702471</c:v>
                </c:pt>
                <c:pt idx="328">
                  <c:v>208.63839761075891</c:v>
                </c:pt>
                <c:pt idx="329">
                  <c:v>209.34213590516308</c:v>
                </c:pt>
                <c:pt idx="330">
                  <c:v>210.0459359837603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A5-4F49-9F9B-A65ADCE5B322}"/>
            </c:ext>
          </c:extLst>
        </c:ser>
        <c:ser>
          <c:idx val="1"/>
          <c:order val="1"/>
          <c:tx>
            <c:v>RRHO-1DHR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'[NASA.xlsx]C=CC(=C)C'!$I$16:$I$346</c:f>
              <c:numCache>
                <c:formatCode>General</c:formatCode>
                <c:ptCount val="331"/>
                <c:pt idx="0">
                  <c:v>15.770965476693727</c:v>
                </c:pt>
                <c:pt idx="1">
                  <c:v>15.969100392486935</c:v>
                </c:pt>
                <c:pt idx="2">
                  <c:v>16.176430098749112</c:v>
                </c:pt>
                <c:pt idx="3">
                  <c:v>16.392772725618432</c:v>
                </c:pt>
                <c:pt idx="4">
                  <c:v>16.61794946206572</c:v>
                </c:pt>
                <c:pt idx="5">
                  <c:v>16.85178452771267</c:v>
                </c:pt>
                <c:pt idx="6">
                  <c:v>17.094105144649987</c:v>
                </c:pt>
                <c:pt idx="7">
                  <c:v>17.344741509255602</c:v>
                </c:pt>
                <c:pt idx="8">
                  <c:v>17.603526764012852</c:v>
                </c:pt>
                <c:pt idx="9">
                  <c:v>17.870296969328635</c:v>
                </c:pt>
                <c:pt idx="10">
                  <c:v>18.144891075351616</c:v>
                </c:pt>
                <c:pt idx="11">
                  <c:v>18.427150893790429</c:v>
                </c:pt>
                <c:pt idx="12">
                  <c:v>18.716921069731807</c:v>
                </c:pt>
                <c:pt idx="13">
                  <c:v>19.014049053458802</c:v>
                </c:pt>
                <c:pt idx="14">
                  <c:v>19.318385072268974</c:v>
                </c:pt>
                <c:pt idx="15">
                  <c:v>19.629782102292541</c:v>
                </c:pt>
                <c:pt idx="16">
                  <c:v>19.948095840310586</c:v>
                </c:pt>
                <c:pt idx="17">
                  <c:v>20.273184675573248</c:v>
                </c:pt>
                <c:pt idx="18">
                  <c:v>20.604909661617864</c:v>
                </c:pt>
                <c:pt idx="19">
                  <c:v>20.9431344880872</c:v>
                </c:pt>
                <c:pt idx="20">
                  <c:v>21.287725452547598</c:v>
                </c:pt>
                <c:pt idx="21">
                  <c:v>21.638551432307182</c:v>
                </c:pt>
                <c:pt idx="22">
                  <c:v>21.995483856234021</c:v>
                </c:pt>
                <c:pt idx="23">
                  <c:v>22.358396676574333</c:v>
                </c:pt>
                <c:pt idx="24">
                  <c:v>22.727166340770662</c:v>
                </c:pt>
                <c:pt idx="25">
                  <c:v>23.101671763280031</c:v>
                </c:pt>
                <c:pt idx="26">
                  <c:v>23.481794297392167</c:v>
                </c:pt>
                <c:pt idx="27">
                  <c:v>23.867417707047654</c:v>
                </c:pt>
                <c:pt idx="28">
                  <c:v>24.25842813865615</c:v>
                </c:pt>
                <c:pt idx="29">
                  <c:v>24.654714092914521</c:v>
                </c:pt>
                <c:pt idx="30">
                  <c:v>25.056166396625059</c:v>
                </c:pt>
                <c:pt idx="31">
                  <c:v>25.462678174513659</c:v>
                </c:pt>
                <c:pt idx="32">
                  <c:v>25.874144821048002</c:v>
                </c:pt>
                <c:pt idx="33">
                  <c:v>26.290463972255729</c:v>
                </c:pt>
                <c:pt idx="34">
                  <c:v>26.711535477542604</c:v>
                </c:pt>
                <c:pt idx="35">
                  <c:v>27.137261371510764</c:v>
                </c:pt>
                <c:pt idx="36">
                  <c:v>27.567545845776834</c:v>
                </c:pt>
                <c:pt idx="37">
                  <c:v>28.002295220790131</c:v>
                </c:pt>
                <c:pt idx="38">
                  <c:v>28.441417917650885</c:v>
                </c:pt>
                <c:pt idx="39">
                  <c:v>28.884824429928319</c:v>
                </c:pt>
                <c:pt idx="40">
                  <c:v>29.332427295478965</c:v>
                </c:pt>
                <c:pt idx="41">
                  <c:v>29.784141068264759</c:v>
                </c:pt>
                <c:pt idx="42">
                  <c:v>30.239882290171231</c:v>
                </c:pt>
                <c:pt idx="43">
                  <c:v>30.699569462825721</c:v>
                </c:pt>
                <c:pt idx="44">
                  <c:v>31.163123019415536</c:v>
                </c:pt>
                <c:pt idx="45">
                  <c:v>31.630465296506131</c:v>
                </c:pt>
                <c:pt idx="46">
                  <c:v>32.101520505859327</c:v>
                </c:pt>
                <c:pt idx="47">
                  <c:v>32.576214706251449</c:v>
                </c:pt>
                <c:pt idx="48">
                  <c:v>33.054475775291522</c:v>
                </c:pt>
                <c:pt idx="49">
                  <c:v>33.536233381239455</c:v>
                </c:pt>
                <c:pt idx="50">
                  <c:v>34.021418954824249</c:v>
                </c:pt>
                <c:pt idx="51">
                  <c:v>34.509965661062154</c:v>
                </c:pt>
                <c:pt idx="52">
                  <c:v>35.001808371074837</c:v>
                </c:pt>
                <c:pt idx="53">
                  <c:v>35.496883633907601</c:v>
                </c:pt>
                <c:pt idx="54">
                  <c:v>35.995129648347529</c:v>
                </c:pt>
                <c:pt idx="55">
                  <c:v>36.496486234741717</c:v>
                </c:pt>
                <c:pt idx="56">
                  <c:v>37.00089480681541</c:v>
                </c:pt>
                <c:pt idx="57">
                  <c:v>37.50829834349021</c:v>
                </c:pt>
                <c:pt idx="58">
                  <c:v>38.01864136070224</c:v>
                </c:pt>
                <c:pt idx="59">
                  <c:v>38.531869883220324</c:v>
                </c:pt>
                <c:pt idx="60">
                  <c:v>39.047931416464223</c:v>
                </c:pt>
                <c:pt idx="61">
                  <c:v>39.566774918322764</c:v>
                </c:pt>
                <c:pt idx="62">
                  <c:v>40.088350770972028</c:v>
                </c:pt>
                <c:pt idx="63">
                  <c:v>40.61261075269352</c:v>
                </c:pt>
                <c:pt idx="64">
                  <c:v>41.13950800969242</c:v>
                </c:pt>
                <c:pt idx="65">
                  <c:v>41.668997027915673</c:v>
                </c:pt>
                <c:pt idx="66">
                  <c:v>42.201033604870247</c:v>
                </c:pt>
                <c:pt idx="67">
                  <c:v>42.735574821441304</c:v>
                </c:pt>
                <c:pt idx="68">
                  <c:v>43.272579013710299</c:v>
                </c:pt>
                <c:pt idx="69">
                  <c:v>43.812005744773273</c:v>
                </c:pt>
                <c:pt idx="70">
                  <c:v>44.353815776559017</c:v>
                </c:pt>
                <c:pt idx="71">
                  <c:v>44.89797104164716</c:v>
                </c:pt>
                <c:pt idx="72">
                  <c:v>45.444434615086479</c:v>
                </c:pt>
                <c:pt idx="73">
                  <c:v>45.993170686212999</c:v>
                </c:pt>
                <c:pt idx="74">
                  <c:v>46.544144530468181</c:v>
                </c:pt>
                <c:pt idx="75">
                  <c:v>47.097322481217176</c:v>
                </c:pt>
                <c:pt idx="76">
                  <c:v>47.652671901566912</c:v>
                </c:pt>
                <c:pt idx="77">
                  <c:v>48.21016115618432</c:v>
                </c:pt>
                <c:pt idx="78">
                  <c:v>48.769759583114535</c:v>
                </c:pt>
                <c:pt idx="79">
                  <c:v>49.331437465599059</c:v>
                </c:pt>
                <c:pt idx="80">
                  <c:v>49.895166003893955</c:v>
                </c:pt>
                <c:pt idx="81">
                  <c:v>50.460917287087959</c:v>
                </c:pt>
                <c:pt idx="82">
                  <c:v>51.028664264920792</c:v>
                </c:pt>
                <c:pt idx="83">
                  <c:v>51.598380719601252</c:v>
                </c:pt>
                <c:pt idx="84">
                  <c:v>52.170041237625419</c:v>
                </c:pt>
                <c:pt idx="85">
                  <c:v>52.743621181594818</c:v>
                </c:pt>
                <c:pt idx="86">
                  <c:v>53.319096662034667</c:v>
                </c:pt>
                <c:pt idx="87">
                  <c:v>53.896444509211953</c:v>
                </c:pt>
                <c:pt idx="88">
                  <c:v>54.475642244953704</c:v>
                </c:pt>
                <c:pt idx="89">
                  <c:v>55.056668054465177</c:v>
                </c:pt>
                <c:pt idx="90">
                  <c:v>55.639500758147967</c:v>
                </c:pt>
                <c:pt idx="91">
                  <c:v>56.224119783418217</c:v>
                </c:pt>
                <c:pt idx="92">
                  <c:v>56.810505136524846</c:v>
                </c:pt>
                <c:pt idx="93">
                  <c:v>57.398637374367674</c:v>
                </c:pt>
                <c:pt idx="94">
                  <c:v>57.988497576315652</c:v>
                </c:pt>
                <c:pt idx="95">
                  <c:v>58.580067316025037</c:v>
                </c:pt>
                <c:pt idx="96">
                  <c:v>59.173328633257512</c:v>
                </c:pt>
                <c:pt idx="97">
                  <c:v>59.768264005698391</c:v>
                </c:pt>
                <c:pt idx="98">
                  <c:v>60.364856320774948</c:v>
                </c:pt>
                <c:pt idx="99">
                  <c:v>60.96308884747436</c:v>
                </c:pt>
                <c:pt idx="100">
                  <c:v>61.562945208162091</c:v>
                </c:pt>
                <c:pt idx="101">
                  <c:v>62.164409350399936</c:v>
                </c:pt>
                <c:pt idx="102">
                  <c:v>62.767465518764283</c:v>
                </c:pt>
                <c:pt idx="103">
                  <c:v>63.372098226664235</c:v>
                </c:pt>
                <c:pt idx="104">
                  <c:v>63.978292228159923</c:v>
                </c:pt>
                <c:pt idx="105">
                  <c:v>64.586032489780521</c:v>
                </c:pt>
                <c:pt idx="106">
                  <c:v>65.195304162342481</c:v>
                </c:pt>
                <c:pt idx="107">
                  <c:v>65.806092552767808</c:v>
                </c:pt>
                <c:pt idx="108">
                  <c:v>66.418383095902144</c:v>
                </c:pt>
                <c:pt idx="109">
                  <c:v>67.032161326332968</c:v>
                </c:pt>
                <c:pt idx="110">
                  <c:v>67.6474128502078</c:v>
                </c:pt>
                <c:pt idx="111">
                  <c:v>68.264123317052395</c:v>
                </c:pt>
                <c:pt idx="112">
                  <c:v>68.882278391588841</c:v>
                </c:pt>
                <c:pt idx="113">
                  <c:v>69.501863725553889</c:v>
                </c:pt>
                <c:pt idx="114">
                  <c:v>70.122864929517007</c:v>
                </c:pt>
                <c:pt idx="115">
                  <c:v>70.745267544698592</c:v>
                </c:pt>
                <c:pt idx="116">
                  <c:v>71.369057014788211</c:v>
                </c:pt>
                <c:pt idx="117">
                  <c:v>71.994218657762701</c:v>
                </c:pt>
                <c:pt idx="118">
                  <c:v>72.62073763770438</c:v>
                </c:pt>
                <c:pt idx="119">
                  <c:v>73.248598936619373</c:v>
                </c:pt>
                <c:pt idx="120">
                  <c:v>73.877787326255429</c:v>
                </c:pt>
                <c:pt idx="121">
                  <c:v>74.508287339920571</c:v>
                </c:pt>
                <c:pt idx="122">
                  <c:v>75.140083244300897</c:v>
                </c:pt>
                <c:pt idx="123">
                  <c:v>75.773159011278963</c:v>
                </c:pt>
                <c:pt idx="124">
                  <c:v>76.407498289751942</c:v>
                </c:pt>
                <c:pt idx="125">
                  <c:v>77.04308437744973</c:v>
                </c:pt>
                <c:pt idx="126">
                  <c:v>77.679900192753195</c:v>
                </c:pt>
                <c:pt idx="127">
                  <c:v>78.317928246512295</c:v>
                </c:pt>
                <c:pt idx="128">
                  <c:v>78.957150613864385</c:v>
                </c:pt>
                <c:pt idx="129">
                  <c:v>79.597548906052353</c:v>
                </c:pt>
                <c:pt idx="130">
                  <c:v>80.239104242242604</c:v>
                </c:pt>
                <c:pt idx="131">
                  <c:v>80.881797221343604</c:v>
                </c:pt>
                <c:pt idx="132">
                  <c:v>81.525607893823718</c:v>
                </c:pt>
                <c:pt idx="133">
                  <c:v>82.170515733529626</c:v>
                </c:pt>
                <c:pt idx="134">
                  <c:v>82.816499609504447</c:v>
                </c:pt>
                <c:pt idx="135">
                  <c:v>83.463537757805838</c:v>
                </c:pt>
                <c:pt idx="136">
                  <c:v>84.11160775332425</c:v>
                </c:pt>
                <c:pt idx="137">
                  <c:v>84.760686481601056</c:v>
                </c:pt>
                <c:pt idx="138">
                  <c:v>85.410750110646859</c:v>
                </c:pt>
                <c:pt idx="139">
                  <c:v>86.061774062759611</c:v>
                </c:pt>
                <c:pt idx="140">
                  <c:v>86.713732986342649</c:v>
                </c:pt>
                <c:pt idx="141">
                  <c:v>87.366600727723139</c:v>
                </c:pt>
                <c:pt idx="142">
                  <c:v>88.020350302969987</c:v>
                </c:pt>
                <c:pt idx="143">
                  <c:v>88.674953869712269</c:v>
                </c:pt>
                <c:pt idx="144">
                  <c:v>89.33008716251291</c:v>
                </c:pt>
                <c:pt idx="145">
                  <c:v>89.98614372589725</c:v>
                </c:pt>
                <c:pt idx="146">
                  <c:v>90.643112758712022</c:v>
                </c:pt>
                <c:pt idx="147">
                  <c:v>91.3009835387587</c:v>
                </c:pt>
                <c:pt idx="148">
                  <c:v>91.959745472623382</c:v>
                </c:pt>
                <c:pt idx="149">
                  <c:v>92.619388094666448</c:v>
                </c:pt>
                <c:pt idx="150">
                  <c:v>93.279901066012414</c:v>
                </c:pt>
                <c:pt idx="151">
                  <c:v>93.941274173539369</c:v>
                </c:pt>
                <c:pt idx="152">
                  <c:v>94.603497328868812</c:v>
                </c:pt>
                <c:pt idx="153">
                  <c:v>95.266560567355214</c:v>
                </c:pt>
                <c:pt idx="154">
                  <c:v>95.930454047075841</c:v>
                </c:pt>
                <c:pt idx="155">
                  <c:v>96.595168047820152</c:v>
                </c:pt>
                <c:pt idx="156">
                  <c:v>97.260692970079873</c:v>
                </c:pt>
                <c:pt idx="157">
                  <c:v>97.927019334038306</c:v>
                </c:pt>
                <c:pt idx="158">
                  <c:v>98.594137778560153</c:v>
                </c:pt>
                <c:pt idx="159">
                  <c:v>99.262039060181266</c:v>
                </c:pt>
                <c:pt idx="160">
                  <c:v>99.930714052098125</c:v>
                </c:pt>
                <c:pt idx="161">
                  <c:v>100.60015374315768</c:v>
                </c:pt>
                <c:pt idx="162">
                  <c:v>101.27034923684697</c:v>
                </c:pt>
                <c:pt idx="163">
                  <c:v>101.94129175028273</c:v>
                </c:pt>
                <c:pt idx="164">
                  <c:v>102.61297261320118</c:v>
                </c:pt>
                <c:pt idx="165">
                  <c:v>103.28538326694773</c:v>
                </c:pt>
                <c:pt idx="166">
                  <c:v>103.95851526346634</c:v>
                </c:pt>
                <c:pt idx="167">
                  <c:v>104.63236026428963</c:v>
                </c:pt>
                <c:pt idx="168">
                  <c:v>105.3069100395282</c:v>
                </c:pt>
                <c:pt idx="169">
                  <c:v>105.98215646686054</c:v>
                </c:pt>
                <c:pt idx="170">
                  <c:v>106.65809153052254</c:v>
                </c:pt>
                <c:pt idx="171">
                  <c:v>107.33470732029733</c:v>
                </c:pt>
                <c:pt idx="172">
                  <c:v>108.01199603050472</c:v>
                </c:pt>
                <c:pt idx="173">
                  <c:v>108.68994995899106</c:v>
                </c:pt>
                <c:pt idx="174">
                  <c:v>109.36856150611897</c:v>
                </c:pt>
                <c:pt idx="175">
                  <c:v>110.0478231737567</c:v>
                </c:pt>
                <c:pt idx="176">
                  <c:v>110.72772756426814</c:v>
                </c:pt>
                <c:pt idx="177">
                  <c:v>111.40826737950236</c:v>
                </c:pt>
                <c:pt idx="178">
                  <c:v>112.08943541978326</c:v>
                </c:pt>
                <c:pt idx="179">
                  <c:v>112.77122458289921</c:v>
                </c:pt>
                <c:pt idx="180">
                  <c:v>113.45362786309293</c:v>
                </c:pt>
                <c:pt idx="181">
                  <c:v>114.13663835005077</c:v>
                </c:pt>
                <c:pt idx="182">
                  <c:v>114.82024922789287</c:v>
                </c:pt>
                <c:pt idx="183">
                  <c:v>115.50445377416244</c:v>
                </c:pt>
                <c:pt idx="184">
                  <c:v>116.18924535881567</c:v>
                </c:pt>
                <c:pt idx="185">
                  <c:v>116.87461744321122</c:v>
                </c:pt>
                <c:pt idx="186">
                  <c:v>117.56056357910002</c:v>
                </c:pt>
                <c:pt idx="187">
                  <c:v>118.24707740761498</c:v>
                </c:pt>
                <c:pt idx="188">
                  <c:v>118.93415265826052</c:v>
                </c:pt>
                <c:pt idx="189">
                  <c:v>119.62178314790231</c:v>
                </c:pt>
                <c:pt idx="190">
                  <c:v>120.30996277975692</c:v>
                </c:pt>
                <c:pt idx="191">
                  <c:v>120.99868554238176</c:v>
                </c:pt>
                <c:pt idx="192">
                  <c:v>121.68794550866416</c:v>
                </c:pt>
                <c:pt idx="193">
                  <c:v>122.37773683481166</c:v>
                </c:pt>
                <c:pt idx="194">
                  <c:v>123.06805375934124</c:v>
                </c:pt>
                <c:pt idx="195">
                  <c:v>123.75889060206936</c:v>
                </c:pt>
                <c:pt idx="196">
                  <c:v>124.45024176310127</c:v>
                </c:pt>
                <c:pt idx="197">
                  <c:v>125.14210172182102</c:v>
                </c:pt>
                <c:pt idx="198">
                  <c:v>125.83446503588087</c:v>
                </c:pt>
                <c:pt idx="199">
                  <c:v>126.5273263401911</c:v>
                </c:pt>
                <c:pt idx="200">
                  <c:v>127.2206803459096</c:v>
                </c:pt>
                <c:pt idx="201">
                  <c:v>127.91452183943166</c:v>
                </c:pt>
                <c:pt idx="202">
                  <c:v>128.60884568137962</c:v>
                </c:pt>
                <c:pt idx="203">
                  <c:v>129.30364680559231</c:v>
                </c:pt>
                <c:pt idx="204">
                  <c:v>129.99892021811516</c:v>
                </c:pt>
                <c:pt idx="205">
                  <c:v>130.69466099618938</c:v>
                </c:pt>
                <c:pt idx="206">
                  <c:v>131.39086428724212</c:v>
                </c:pt>
                <c:pt idx="207">
                  <c:v>132.08752530787564</c:v>
                </c:pt>
                <c:pt idx="208">
                  <c:v>132.78463934285747</c:v>
                </c:pt>
                <c:pt idx="209">
                  <c:v>133.48220174410977</c:v>
                </c:pt>
                <c:pt idx="210">
                  <c:v>134.18020792969912</c:v>
                </c:pt>
                <c:pt idx="211">
                  <c:v>134.87865338282606</c:v>
                </c:pt>
                <c:pt idx="212">
                  <c:v>135.57753365081501</c:v>
                </c:pt>
                <c:pt idx="213">
                  <c:v>136.27684434410367</c:v>
                </c:pt>
                <c:pt idx="214">
                  <c:v>136.97658113523283</c:v>
                </c:pt>
                <c:pt idx="215">
                  <c:v>137.67673975783629</c:v>
                </c:pt>
                <c:pt idx="216">
                  <c:v>138.37731600562989</c:v>
                </c:pt>
                <c:pt idx="217">
                  <c:v>139.07830573140191</c:v>
                </c:pt>
                <c:pt idx="218">
                  <c:v>139.77970484600209</c:v>
                </c:pt>
                <c:pt idx="219">
                  <c:v>140.48150931733193</c:v>
                </c:pt>
                <c:pt idx="220">
                  <c:v>141.18371516933374</c:v>
                </c:pt>
                <c:pt idx="221">
                  <c:v>141.88631848098098</c:v>
                </c:pt>
                <c:pt idx="222">
                  <c:v>142.58931538526727</c:v>
                </c:pt>
                <c:pt idx="223">
                  <c:v>143.29270206819655</c:v>
                </c:pt>
                <c:pt idx="224">
                  <c:v>143.99647476777244</c:v>
                </c:pt>
                <c:pt idx="225">
                  <c:v>144.70062977298815</c:v>
                </c:pt>
                <c:pt idx="226">
                  <c:v>145.40516342281603</c:v>
                </c:pt>
                <c:pt idx="227">
                  <c:v>146.11007210519722</c:v>
                </c:pt>
                <c:pt idx="228">
                  <c:v>146.81535225603145</c:v>
                </c:pt>
                <c:pt idx="229">
                  <c:v>147.52100035816648</c:v>
                </c:pt>
                <c:pt idx="230">
                  <c:v>148.22701294038808</c:v>
                </c:pt>
                <c:pt idx="231">
                  <c:v>148.93338657640948</c:v>
                </c:pt>
                <c:pt idx="232">
                  <c:v>149.64011788386105</c:v>
                </c:pt>
                <c:pt idx="233">
                  <c:v>150.34720352328017</c:v>
                </c:pt>
                <c:pt idx="234">
                  <c:v>151.05464019710064</c:v>
                </c:pt>
                <c:pt idx="235">
                  <c:v>151.76242464864254</c:v>
                </c:pt>
                <c:pt idx="236">
                  <c:v>152.47055366110177</c:v>
                </c:pt>
                <c:pt idx="237">
                  <c:v>153.17902405653996</c:v>
                </c:pt>
                <c:pt idx="238">
                  <c:v>153.88783269487365</c:v>
                </c:pt>
                <c:pt idx="239">
                  <c:v>154.59697647286472</c:v>
                </c:pt>
                <c:pt idx="240">
                  <c:v>155.30645232310928</c:v>
                </c:pt>
                <c:pt idx="241">
                  <c:v>156.01625721302787</c:v>
                </c:pt>
                <c:pt idx="242">
                  <c:v>156.7263881438549</c:v>
                </c:pt>
                <c:pt idx="243">
                  <c:v>157.4368421496284</c:v>
                </c:pt>
                <c:pt idx="244">
                  <c:v>158.14761629617965</c:v>
                </c:pt>
                <c:pt idx="245">
                  <c:v>158.85870768012296</c:v>
                </c:pt>
                <c:pt idx="246">
                  <c:v>159.57011342784517</c:v>
                </c:pt>
                <c:pt idx="247">
                  <c:v>160.28183069449545</c:v>
                </c:pt>
                <c:pt idx="248">
                  <c:v>160.99385666297491</c:v>
                </c:pt>
                <c:pt idx="249">
                  <c:v>161.70618854292633</c:v>
                </c:pt>
                <c:pt idx="250">
                  <c:v>162.41882356972374</c:v>
                </c:pt>
                <c:pt idx="251">
                  <c:v>163.13175900346229</c:v>
                </c:pt>
                <c:pt idx="252">
                  <c:v>163.84499212794773</c:v>
                </c:pt>
                <c:pt idx="253">
                  <c:v>164.55852024968604</c:v>
                </c:pt>
                <c:pt idx="254">
                  <c:v>165.27234069687336</c:v>
                </c:pt>
                <c:pt idx="255">
                  <c:v>165.98645081838538</c:v>
                </c:pt>
                <c:pt idx="256">
                  <c:v>166.70084798276713</c:v>
                </c:pt>
                <c:pt idx="257">
                  <c:v>167.41552957722288</c:v>
                </c:pt>
                <c:pt idx="258">
                  <c:v>168.13049300660538</c:v>
                </c:pt>
                <c:pt idx="259">
                  <c:v>168.84573569240584</c:v>
                </c:pt>
                <c:pt idx="260">
                  <c:v>169.56125507174346</c:v>
                </c:pt>
                <c:pt idx="261">
                  <c:v>170.27704859635523</c:v>
                </c:pt>
                <c:pt idx="262">
                  <c:v>170.9931137315854</c:v>
                </c:pt>
                <c:pt idx="263">
                  <c:v>171.70944795537548</c:v>
                </c:pt>
                <c:pt idx="264">
                  <c:v>172.4260487572536</c:v>
                </c:pt>
                <c:pt idx="265">
                  <c:v>173.14291363732426</c:v>
                </c:pt>
                <c:pt idx="266">
                  <c:v>173.86004010525809</c:v>
                </c:pt>
                <c:pt idx="267">
                  <c:v>174.57742567928148</c:v>
                </c:pt>
                <c:pt idx="268">
                  <c:v>175.29506788516619</c:v>
                </c:pt>
                <c:pt idx="269">
                  <c:v>176.0129642552192</c:v>
                </c:pt>
                <c:pt idx="270">
                  <c:v>176.73111232727229</c:v>
                </c:pt>
                <c:pt idx="271">
                  <c:v>177.44950964367146</c:v>
                </c:pt>
                <c:pt idx="272">
                  <c:v>178.16815375026704</c:v>
                </c:pt>
                <c:pt idx="273">
                  <c:v>178.88704219540301</c:v>
                </c:pt>
                <c:pt idx="274">
                  <c:v>179.60617252890688</c:v>
                </c:pt>
                <c:pt idx="275">
                  <c:v>180.32554230107939</c:v>
                </c:pt>
                <c:pt idx="276">
                  <c:v>181.04514906168401</c:v>
                </c:pt>
                <c:pt idx="277">
                  <c:v>181.76499035893664</c:v>
                </c:pt>
                <c:pt idx="278">
                  <c:v>182.4850637384954</c:v>
                </c:pt>
                <c:pt idx="279">
                  <c:v>183.20536674245022</c:v>
                </c:pt>
                <c:pt idx="280">
                  <c:v>183.92589690831261</c:v>
                </c:pt>
                <c:pt idx="281">
                  <c:v>184.64665176800509</c:v>
                </c:pt>
                <c:pt idx="282">
                  <c:v>185.3676288468512</c:v>
                </c:pt>
                <c:pt idx="283">
                  <c:v>186.08882566256506</c:v>
                </c:pt>
                <c:pt idx="284">
                  <c:v>186.81023972424074</c:v>
                </c:pt>
                <c:pt idx="285">
                  <c:v>187.53186853134233</c:v>
                </c:pt>
                <c:pt idx="286">
                  <c:v>188.25370957269342</c:v>
                </c:pt>
                <c:pt idx="287">
                  <c:v>188.97576032546698</c:v>
                </c:pt>
                <c:pt idx="288">
                  <c:v>189.69801825417457</c:v>
                </c:pt>
                <c:pt idx="289">
                  <c:v>190.42048080965651</c:v>
                </c:pt>
                <c:pt idx="290">
                  <c:v>191.14314542807136</c:v>
                </c:pt>
                <c:pt idx="291">
                  <c:v>191.86600952988553</c:v>
                </c:pt>
                <c:pt idx="292">
                  <c:v>192.589070518863</c:v>
                </c:pt>
                <c:pt idx="293">
                  <c:v>193.31232578105511</c:v>
                </c:pt>
                <c:pt idx="294">
                  <c:v>194.03577268378993</c:v>
                </c:pt>
                <c:pt idx="295">
                  <c:v>194.75940857466239</c:v>
                </c:pt>
                <c:pt idx="296">
                  <c:v>195.48323078052346</c:v>
                </c:pt>
                <c:pt idx="297">
                  <c:v>196.20723660647027</c:v>
                </c:pt>
                <c:pt idx="298">
                  <c:v>196.93142333483533</c:v>
                </c:pt>
                <c:pt idx="299">
                  <c:v>197.6557882241766</c:v>
                </c:pt>
                <c:pt idx="300">
                  <c:v>198.38032850826698</c:v>
                </c:pt>
                <c:pt idx="301">
                  <c:v>199.10504139508402</c:v>
                </c:pt>
                <c:pt idx="302">
                  <c:v>199.82992406579956</c:v>
                </c:pt>
                <c:pt idx="303">
                  <c:v>200.55497367376947</c:v>
                </c:pt>
                <c:pt idx="304">
                  <c:v>201.2801873435231</c:v>
                </c:pt>
                <c:pt idx="305">
                  <c:v>202.00556216975338</c:v>
                </c:pt>
                <c:pt idx="306">
                  <c:v>202.73109521630616</c:v>
                </c:pt>
                <c:pt idx="307">
                  <c:v>203.45678351516986</c:v>
                </c:pt>
                <c:pt idx="308">
                  <c:v>204.18262406546552</c:v>
                </c:pt>
                <c:pt idx="309">
                  <c:v>204.9086138324358</c:v>
                </c:pt>
                <c:pt idx="310">
                  <c:v>205.63474974643532</c:v>
                </c:pt>
                <c:pt idx="311">
                  <c:v>206.36102870192013</c:v>
                </c:pt>
                <c:pt idx="312">
                  <c:v>207.0874475564371</c:v>
                </c:pt>
                <c:pt idx="313">
                  <c:v>207.81400312961401</c:v>
                </c:pt>
                <c:pt idx="314">
                  <c:v>208.54069220214893</c:v>
                </c:pt>
                <c:pt idx="315">
                  <c:v>209.26751151479999</c:v>
                </c:pt>
                <c:pt idx="316">
                  <c:v>209.99445776737522</c:v>
                </c:pt>
                <c:pt idx="317">
                  <c:v>210.72152761772162</c:v>
                </c:pt>
                <c:pt idx="318">
                  <c:v>211.44871768071593</c:v>
                </c:pt>
                <c:pt idx="319">
                  <c:v>212.17602452725296</c:v>
                </c:pt>
                <c:pt idx="320">
                  <c:v>212.90344468323647</c:v>
                </c:pt>
                <c:pt idx="321">
                  <c:v>213.63097462856817</c:v>
                </c:pt>
                <c:pt idx="322">
                  <c:v>214.3586107961373</c:v>
                </c:pt>
                <c:pt idx="323">
                  <c:v>215.08634957081091</c:v>
                </c:pt>
                <c:pt idx="324">
                  <c:v>215.81418728842291</c:v>
                </c:pt>
                <c:pt idx="325">
                  <c:v>216.54212023476416</c:v>
                </c:pt>
                <c:pt idx="326">
                  <c:v>217.27014464457187</c:v>
                </c:pt>
                <c:pt idx="327">
                  <c:v>217.99825670051951</c:v>
                </c:pt>
                <c:pt idx="328">
                  <c:v>218.72645253220628</c:v>
                </c:pt>
                <c:pt idx="329">
                  <c:v>219.45472821514676</c:v>
                </c:pt>
                <c:pt idx="330">
                  <c:v>220.18307976976089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6A5-4F49-9F9B-A65ADCE5B322}"/>
            </c:ext>
          </c:extLst>
        </c:ser>
        <c:ser>
          <c:idx val="2"/>
          <c:order val="2"/>
          <c:tx>
            <c:v>RMG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'[NASA.xlsx]C=CC(=C)C'!$M$16:$M$346</c:f>
              <c:numCache>
                <c:formatCode>General</c:formatCode>
                <c:ptCount val="331"/>
                <c:pt idx="0">
                  <c:v>15.837001390974327</c:v>
                </c:pt>
                <c:pt idx="1">
                  <c:v>16.024069515607117</c:v>
                </c:pt>
                <c:pt idx="2">
                  <c:v>16.218227572293348</c:v>
                </c:pt>
                <c:pt idx="3">
                  <c:v>16.419429739577868</c:v>
                </c:pt>
                <c:pt idx="4">
                  <c:v>16.627627688879581</c:v>
                </c:pt>
                <c:pt idx="5">
                  <c:v>16.842770662924256</c:v>
                </c:pt>
                <c:pt idx="6">
                  <c:v>17.064805554177269</c:v>
                </c:pt>
                <c:pt idx="7">
                  <c:v>17.293676983276402</c:v>
                </c:pt>
                <c:pt idx="8">
                  <c:v>17.529327377464611</c:v>
                </c:pt>
                <c:pt idx="9">
                  <c:v>17.771697049022794</c:v>
                </c:pt>
                <c:pt idx="10">
                  <c:v>18.020724273702566</c:v>
                </c:pt>
                <c:pt idx="11">
                  <c:v>18.276345369159049</c:v>
                </c:pt>
                <c:pt idx="12">
                  <c:v>18.538494773383633</c:v>
                </c:pt>
                <c:pt idx="13">
                  <c:v>18.807105123136736</c:v>
                </c:pt>
                <c:pt idx="14">
                  <c:v>19.08210733238063</c:v>
                </c:pt>
                <c:pt idx="15">
                  <c:v>19.363430670712159</c:v>
                </c:pt>
                <c:pt idx="16">
                  <c:v>19.651002841795531</c:v>
                </c:pt>
                <c:pt idx="17">
                  <c:v>19.94475006179513</c:v>
                </c:pt>
                <c:pt idx="18">
                  <c:v>20.244597137808228</c:v>
                </c:pt>
                <c:pt idx="19">
                  <c:v>20.550467546297806</c:v>
                </c:pt>
                <c:pt idx="20">
                  <c:v>20.862283511525309</c:v>
                </c:pt>
                <c:pt idx="21">
                  <c:v>21.179966083983437</c:v>
                </c:pt>
                <c:pt idx="22">
                  <c:v>21.503435218828898</c:v>
                </c:pt>
                <c:pt idx="23">
                  <c:v>21.832609854315191</c:v>
                </c:pt>
                <c:pt idx="24">
                  <c:v>22.167407990225399</c:v>
                </c:pt>
                <c:pt idx="25">
                  <c:v>22.507746766304937</c:v>
                </c:pt>
                <c:pt idx="26">
                  <c:v>22.853542540694338</c:v>
                </c:pt>
                <c:pt idx="27">
                  <c:v>23.204710968362029</c:v>
                </c:pt>
                <c:pt idx="28">
                  <c:v>23.561167079537107</c:v>
                </c:pt>
                <c:pt idx="29">
                  <c:v>23.922825358142113</c:v>
                </c:pt>
                <c:pt idx="30">
                  <c:v>24.289599820225799</c:v>
                </c:pt>
                <c:pt idx="31">
                  <c:v>24.661404092395916</c:v>
                </c:pt>
                <c:pt idx="32">
                  <c:v>25.03815149025198</c:v>
                </c:pt>
                <c:pt idx="33">
                  <c:v>25.419755096818044</c:v>
                </c:pt>
                <c:pt idx="34">
                  <c:v>25.806127840975474</c:v>
                </c:pt>
                <c:pt idx="35">
                  <c:v>26.197182575895752</c:v>
                </c:pt>
                <c:pt idx="36">
                  <c:v>26.592832157473193</c:v>
                </c:pt>
                <c:pt idx="37">
                  <c:v>26.992989522757767</c:v>
                </c:pt>
                <c:pt idx="38">
                  <c:v>27.39756776838788</c:v>
                </c:pt>
                <c:pt idx="39">
                  <c:v>27.806480229023087</c:v>
                </c:pt>
                <c:pt idx="40">
                  <c:v>28.219640555776937</c:v>
                </c:pt>
                <c:pt idx="41">
                  <c:v>28.636962794649719</c:v>
                </c:pt>
                <c:pt idx="42">
                  <c:v>29.058361464961223</c:v>
                </c:pt>
                <c:pt idx="43">
                  <c:v>29.483751637783538</c:v>
                </c:pt>
                <c:pt idx="44">
                  <c:v>29.913049014373826</c:v>
                </c:pt>
                <c:pt idx="45">
                  <c:v>30.34617000460705</c:v>
                </c:pt>
                <c:pt idx="46">
                  <c:v>30.783031805408843</c:v>
                </c:pt>
                <c:pt idx="47">
                  <c:v>31.223552479188186</c:v>
                </c:pt>
                <c:pt idx="48">
                  <c:v>31.667651032270236</c:v>
                </c:pt>
                <c:pt idx="49">
                  <c:v>32.115247493329086</c:v>
                </c:pt>
                <c:pt idx="50">
                  <c:v>32.566262991820551</c:v>
                </c:pt>
                <c:pt idx="51">
                  <c:v>33.020619836414916</c:v>
                </c:pt>
                <c:pt idx="52">
                  <c:v>33.478241593429743</c:v>
                </c:pt>
                <c:pt idx="53">
                  <c:v>33.939053165262649</c:v>
                </c:pt>
                <c:pt idx="54">
                  <c:v>34.402980868824017</c:v>
                </c:pt>
                <c:pt idx="55">
                  <c:v>34.869952513969857</c:v>
                </c:pt>
                <c:pt idx="56">
                  <c:v>35.339897481934528</c:v>
                </c:pt>
                <c:pt idx="57">
                  <c:v>35.812746803763503</c:v>
                </c:pt>
                <c:pt idx="58">
                  <c:v>36.288433238746222</c:v>
                </c:pt>
                <c:pt idx="59">
                  <c:v>36.766891352848745</c:v>
                </c:pt>
                <c:pt idx="60">
                  <c:v>37.248057597146648</c:v>
                </c:pt>
                <c:pt idx="61">
                  <c:v>37.731870386257718</c:v>
                </c:pt>
                <c:pt idx="62">
                  <c:v>38.218270176774745</c:v>
                </c:pt>
                <c:pt idx="63">
                  <c:v>38.707199545698309</c:v>
                </c:pt>
                <c:pt idx="64">
                  <c:v>39.198603268869569</c:v>
                </c:pt>
                <c:pt idx="65">
                  <c:v>39.69242839940302</c:v>
                </c:pt>
                <c:pt idx="66">
                  <c:v>40.188624346119219</c:v>
                </c:pt>
                <c:pt idx="67">
                  <c:v>40.68714295197767</c:v>
                </c:pt>
                <c:pt idx="68">
                  <c:v>41.187938572509488</c:v>
                </c:pt>
                <c:pt idx="69">
                  <c:v>41.690968154250243</c:v>
                </c:pt>
                <c:pt idx="70">
                  <c:v>42.196191313172733</c:v>
                </c:pt>
                <c:pt idx="71">
                  <c:v>42.703570413119692</c:v>
                </c:pt>
                <c:pt idx="72">
                  <c:v>43.213003594343185</c:v>
                </c:pt>
                <c:pt idx="73">
                  <c:v>43.724634006170696</c:v>
                </c:pt>
                <c:pt idx="74">
                  <c:v>44.238302365121982</c:v>
                </c:pt>
                <c:pt idx="75">
                  <c:v>44.753992930163299</c:v>
                </c:pt>
                <c:pt idx="76">
                  <c:v>45.271690070218661</c:v>
                </c:pt>
                <c:pt idx="77">
                  <c:v>45.791378263743617</c:v>
                </c:pt>
                <c:pt idx="78">
                  <c:v>46.313042098299036</c:v>
                </c:pt>
                <c:pt idx="79">
                  <c:v>46.836666270124866</c:v>
                </c:pt>
                <c:pt idx="80">
                  <c:v>47.362235583713833</c:v>
                </c:pt>
                <c:pt idx="81">
                  <c:v>47.88973495138525</c:v>
                </c:pt>
                <c:pt idx="82">
                  <c:v>48.419149392858749</c:v>
                </c:pt>
                <c:pt idx="83">
                  <c:v>48.950464034828066</c:v>
                </c:pt>
                <c:pt idx="84">
                  <c:v>49.483664110534782</c:v>
                </c:pt>
                <c:pt idx="85">
                  <c:v>50.018734959342027</c:v>
                </c:pt>
                <c:pt idx="86">
                  <c:v>50.55566202630834</c:v>
                </c:pt>
                <c:pt idx="87">
                  <c:v>51.094430861761353</c:v>
                </c:pt>
                <c:pt idx="88">
                  <c:v>51.635027120871563</c:v>
                </c:pt>
                <c:pt idx="89">
                  <c:v>52.177436563226088</c:v>
                </c:pt>
                <c:pt idx="90">
                  <c:v>52.721645052402422</c:v>
                </c:pt>
                <c:pt idx="91">
                  <c:v>53.267638555542213</c:v>
                </c:pt>
                <c:pt idx="92">
                  <c:v>53.815403142925</c:v>
                </c:pt>
                <c:pt idx="93">
                  <c:v>54.364924987541954</c:v>
                </c:pt>
                <c:pt idx="94">
                  <c:v>54.916190364669646</c:v>
                </c:pt>
                <c:pt idx="95">
                  <c:v>55.469185651443873</c:v>
                </c:pt>
                <c:pt idx="96">
                  <c:v>56.023897326433264</c:v>
                </c:pt>
                <c:pt idx="97">
                  <c:v>56.580311969213199</c:v>
                </c:pt>
                <c:pt idx="98">
                  <c:v>57.138416259939454</c:v>
                </c:pt>
                <c:pt idx="99">
                  <c:v>57.698196978921999</c:v>
                </c:pt>
                <c:pt idx="100">
                  <c:v>58.259641006198713</c:v>
                </c:pt>
                <c:pt idx="101">
                  <c:v>58.822735321109263</c:v>
                </c:pt>
                <c:pt idx="102">
                  <c:v>59.387467001868728</c:v>
                </c:pt>
                <c:pt idx="103">
                  <c:v>59.953823225141356</c:v>
                </c:pt>
                <c:pt idx="104">
                  <c:v>60.521791265614468</c:v>
                </c:pt>
                <c:pt idx="105">
                  <c:v>61.091358495572024</c:v>
                </c:pt>
                <c:pt idx="106">
                  <c:v>61.662512384468513</c:v>
                </c:pt>
                <c:pt idx="107">
                  <c:v>62.235240498502655</c:v>
                </c:pt>
                <c:pt idx="108">
                  <c:v>62.809530500191194</c:v>
                </c:pt>
                <c:pt idx="109">
                  <c:v>63.385370147942545</c:v>
                </c:pt>
                <c:pt idx="110">
                  <c:v>63.962747295630749</c:v>
                </c:pt>
                <c:pt idx="111">
                  <c:v>64.541649892169062</c:v>
                </c:pt>
                <c:pt idx="112">
                  <c:v>65.122065981083722</c:v>
                </c:pt>
                <c:pt idx="113">
                  <c:v>65.703983700087846</c:v>
                </c:pt>
                <c:pt idx="114">
                  <c:v>66.287391280654973</c:v>
                </c:pt>
                <c:pt idx="115">
                  <c:v>66.872277047593002</c:v>
                </c:pt>
                <c:pt idx="116">
                  <c:v>67.458629418617917</c:v>
                </c:pt>
                <c:pt idx="117">
                  <c:v>68.046436903927443</c:v>
                </c:pt>
                <c:pt idx="118">
                  <c:v>68.635688105774889</c:v>
                </c:pt>
                <c:pt idx="119">
                  <c:v>69.226371718042898</c:v>
                </c:pt>
                <c:pt idx="120">
                  <c:v>69.818476525817175</c:v>
                </c:pt>
                <c:pt idx="121">
                  <c:v>70.411991404960247</c:v>
                </c:pt>
                <c:pt idx="122">
                  <c:v>71.006905321685309</c:v>
                </c:pt>
                <c:pt idx="123">
                  <c:v>71.603207332129756</c:v>
                </c:pt>
                <c:pt idx="124">
                  <c:v>72.200886581929211</c:v>
                </c:pt>
                <c:pt idx="125">
                  <c:v>72.799932305791131</c:v>
                </c:pt>
                <c:pt idx="126">
                  <c:v>73.400333827068565</c:v>
                </c:pt>
                <c:pt idx="127">
                  <c:v>74.00208055733394</c:v>
                </c:pt>
                <c:pt idx="128">
                  <c:v>74.605161995952827</c:v>
                </c:pt>
                <c:pt idx="129">
                  <c:v>75.20956772965765</c:v>
                </c:pt>
                <c:pt idx="130">
                  <c:v>75.815287432121522</c:v>
                </c:pt>
                <c:pt idx="131">
                  <c:v>76.422310863531919</c:v>
                </c:pt>
                <c:pt idx="132">
                  <c:v>77.030627870164494</c:v>
                </c:pt>
                <c:pt idx="133">
                  <c:v>77.640228383956781</c:v>
                </c:pt>
                <c:pt idx="134">
                  <c:v>78.251102422082027</c:v>
                </c:pt>
                <c:pt idx="135">
                  <c:v>78.86324008652285</c:v>
                </c:pt>
                <c:pt idx="136">
                  <c:v>79.476631563645142</c:v>
                </c:pt>
                <c:pt idx="137">
                  <c:v>80.091267123771587</c:v>
                </c:pt>
                <c:pt idx="138">
                  <c:v>80.707137120755704</c:v>
                </c:pt>
                <c:pt idx="139">
                  <c:v>81.324231991555394</c:v>
                </c:pt>
                <c:pt idx="140">
                  <c:v>81.942542255806785</c:v>
                </c:pt>
                <c:pt idx="141">
                  <c:v>82.56205851539795</c:v>
                </c:pt>
                <c:pt idx="142">
                  <c:v>83.18277145404268</c:v>
                </c:pt>
                <c:pt idx="143">
                  <c:v>83.804671836854311</c:v>
                </c:pt>
                <c:pt idx="144">
                  <c:v>84.427750509919335</c:v>
                </c:pt>
                <c:pt idx="145">
                  <c:v>85.051998399871238</c:v>
                </c:pt>
                <c:pt idx="146">
                  <c:v>85.677406513464305</c:v>
                </c:pt>
                <c:pt idx="147">
                  <c:v>86.303965937147254</c:v>
                </c:pt>
                <c:pt idx="148">
                  <c:v>86.93166783663716</c:v>
                </c:pt>
                <c:pt idx="149">
                  <c:v>87.560503456493024</c:v>
                </c:pt>
                <c:pt idx="150">
                  <c:v>88.190464119689679</c:v>
                </c:pt>
                <c:pt idx="151">
                  <c:v>88.82154122719146</c:v>
                </c:pt>
                <c:pt idx="152">
                  <c:v>89.453726257525929</c:v>
                </c:pt>
                <c:pt idx="153">
                  <c:v>90.087010766357849</c:v>
                </c:pt>
                <c:pt idx="154">
                  <c:v>90.721386386062633</c:v>
                </c:pt>
                <c:pt idx="155">
                  <c:v>91.3568448253003</c:v>
                </c:pt>
                <c:pt idx="156">
                  <c:v>91.993377868589192</c:v>
                </c:pt>
                <c:pt idx="157">
                  <c:v>92.630977375879752</c:v>
                </c:pt>
                <c:pt idx="158">
                  <c:v>93.269635282128164</c:v>
                </c:pt>
                <c:pt idx="159">
                  <c:v>93.909343596870272</c:v>
                </c:pt>
                <c:pt idx="160">
                  <c:v>94.5500944037952</c:v>
                </c:pt>
                <c:pt idx="161">
                  <c:v>95.191879860319176</c:v>
                </c:pt>
                <c:pt idx="162">
                  <c:v>95.834692197159342</c:v>
                </c:pt>
                <c:pt idx="163">
                  <c:v>96.478523717907407</c:v>
                </c:pt>
                <c:pt idx="164">
                  <c:v>97.123366798603399</c:v>
                </c:pt>
                <c:pt idx="165">
                  <c:v>97.769213887309562</c:v>
                </c:pt>
                <c:pt idx="166">
                  <c:v>98.416057503683888</c:v>
                </c:pt>
                <c:pt idx="167">
                  <c:v>99.063890238554137</c:v>
                </c:pt>
                <c:pt idx="168">
                  <c:v>99.712704753491437</c:v>
                </c:pt>
                <c:pt idx="169">
                  <c:v>100.36249378038396</c:v>
                </c:pt>
                <c:pt idx="170">
                  <c:v>101.01325012101087</c:v>
                </c:pt>
                <c:pt idx="171">
                  <c:v>101.66496664661601</c:v>
                </c:pt>
                <c:pt idx="172">
                  <c:v>102.31763629748157</c:v>
                </c:pt>
                <c:pt idx="173">
                  <c:v>102.97125208250196</c:v>
                </c:pt>
                <c:pt idx="174">
                  <c:v>103.6258070787575</c:v>
                </c:pt>
                <c:pt idx="175">
                  <c:v>104.28129443108821</c:v>
                </c:pt>
                <c:pt idx="176">
                  <c:v>104.93770735166758</c:v>
                </c:pt>
                <c:pt idx="177">
                  <c:v>105.59503911957624</c:v>
                </c:pt>
                <c:pt idx="178">
                  <c:v>106.25328308037581</c:v>
                </c:pt>
                <c:pt idx="179">
                  <c:v>106.91243264568254</c:v>
                </c:pt>
                <c:pt idx="180">
                  <c:v>107.57248129274136</c:v>
                </c:pt>
                <c:pt idx="181">
                  <c:v>108.23342256399924</c:v>
                </c:pt>
                <c:pt idx="182">
                  <c:v>108.89525006667915</c:v>
                </c:pt>
                <c:pt idx="183">
                  <c:v>109.55795747235388</c:v>
                </c:pt>
                <c:pt idx="184">
                  <c:v>110.22153851651962</c:v>
                </c:pt>
                <c:pt idx="185">
                  <c:v>110.88598699816991</c:v>
                </c:pt>
                <c:pt idx="186">
                  <c:v>111.55129677936927</c:v>
                </c:pt>
                <c:pt idx="187">
                  <c:v>112.21746178482694</c:v>
                </c:pt>
                <c:pt idx="188">
                  <c:v>112.88447600147067</c:v>
                </c:pt>
                <c:pt idx="189">
                  <c:v>113.55233347802056</c:v>
                </c:pt>
                <c:pt idx="190">
                  <c:v>114.22102832456272</c:v>
                </c:pt>
                <c:pt idx="191">
                  <c:v>114.89055471212303</c:v>
                </c:pt>
                <c:pt idx="192">
                  <c:v>115.56090687224098</c:v>
                </c:pt>
                <c:pt idx="193">
                  <c:v>116.23207909654322</c:v>
                </c:pt>
                <c:pt idx="194">
                  <c:v>116.90406573631766</c:v>
                </c:pt>
                <c:pt idx="195">
                  <c:v>117.57686120208686</c:v>
                </c:pt>
                <c:pt idx="196">
                  <c:v>118.25045996318198</c:v>
                </c:pt>
                <c:pt idx="197">
                  <c:v>118.92485654731669</c:v>
                </c:pt>
                <c:pt idx="198">
                  <c:v>119.60004554016047</c:v>
                </c:pt>
                <c:pt idx="199">
                  <c:v>120.27602158491283</c:v>
                </c:pt>
                <c:pt idx="200">
                  <c:v>120.95277938187688</c:v>
                </c:pt>
                <c:pt idx="201">
                  <c:v>121.63031368803298</c:v>
                </c:pt>
                <c:pt idx="202">
                  <c:v>122.30861931661263</c:v>
                </c:pt>
                <c:pt idx="203">
                  <c:v>122.98769113667231</c:v>
                </c:pt>
                <c:pt idx="204">
                  <c:v>123.66752407266702</c:v>
                </c:pt>
                <c:pt idx="205">
                  <c:v>124.34811310402418</c:v>
                </c:pt>
                <c:pt idx="206">
                  <c:v>125.02945326471733</c:v>
                </c:pt>
                <c:pt idx="207">
                  <c:v>125.7115396428399</c:v>
                </c:pt>
                <c:pt idx="208">
                  <c:v>126.39436738017898</c:v>
                </c:pt>
                <c:pt idx="209">
                  <c:v>127.07793167178913</c:v>
                </c:pt>
                <c:pt idx="210">
                  <c:v>127.76222776556602</c:v>
                </c:pt>
                <c:pt idx="211">
                  <c:v>128.4472509618202</c:v>
                </c:pt>
                <c:pt idx="212">
                  <c:v>129.13299661285097</c:v>
                </c:pt>
                <c:pt idx="213">
                  <c:v>129.8194601225201</c:v>
                </c:pt>
                <c:pt idx="214">
                  <c:v>130.50663694582533</c:v>
                </c:pt>
                <c:pt idx="215">
                  <c:v>131.19452258847471</c:v>
                </c:pt>
                <c:pt idx="216">
                  <c:v>131.88311260645972</c:v>
                </c:pt>
                <c:pt idx="217">
                  <c:v>132.57240260562932</c:v>
                </c:pt>
                <c:pt idx="218">
                  <c:v>133.26238824126384</c:v>
                </c:pt>
                <c:pt idx="219">
                  <c:v>133.95306521764843</c:v>
                </c:pt>
                <c:pt idx="220">
                  <c:v>134.64442928764703</c:v>
                </c:pt>
                <c:pt idx="221">
                  <c:v>135.3364762522761</c:v>
                </c:pt>
                <c:pt idx="222">
                  <c:v>136.02920196027833</c:v>
                </c:pt>
                <c:pt idx="223">
                  <c:v>136.72260230769635</c:v>
                </c:pt>
                <c:pt idx="224">
                  <c:v>137.41667323744667</c:v>
                </c:pt>
                <c:pt idx="225">
                  <c:v>138.11141073889314</c:v>
                </c:pt>
                <c:pt idx="226">
                  <c:v>138.80681084742099</c:v>
                </c:pt>
                <c:pt idx="227">
                  <c:v>139.50286964401053</c:v>
                </c:pt>
                <c:pt idx="228">
                  <c:v>140.19958325481079</c:v>
                </c:pt>
                <c:pt idx="229">
                  <c:v>140.8969478507133</c:v>
                </c:pt>
                <c:pt idx="230">
                  <c:v>141.59495964692593</c:v>
                </c:pt>
                <c:pt idx="231">
                  <c:v>142.29361490254661</c:v>
                </c:pt>
                <c:pt idx="232">
                  <c:v>142.99290992013701</c:v>
                </c:pt>
                <c:pt idx="233">
                  <c:v>143.69284104529652</c:v>
                </c:pt>
                <c:pt idx="234">
                  <c:v>144.39340466623574</c:v>
                </c:pt>
                <c:pt idx="235">
                  <c:v>145.09459721335026</c:v>
                </c:pt>
                <c:pt idx="236">
                  <c:v>145.79641515879479</c:v>
                </c:pt>
                <c:pt idx="237">
                  <c:v>146.49885501605632</c:v>
                </c:pt>
                <c:pt idx="238">
                  <c:v>147.20191333952835</c:v>
                </c:pt>
                <c:pt idx="239">
                  <c:v>147.90558672408451</c:v>
                </c:pt>
                <c:pt idx="240">
                  <c:v>148.60987180465219</c:v>
                </c:pt>
                <c:pt idx="241">
                  <c:v>149.31476525578648</c:v>
                </c:pt>
                <c:pt idx="242">
                  <c:v>150.02026379124382</c:v>
                </c:pt>
                <c:pt idx="243">
                  <c:v>150.72636416355579</c:v>
                </c:pt>
                <c:pt idx="244">
                  <c:v>151.43306316360278</c:v>
                </c:pt>
                <c:pt idx="245">
                  <c:v>152.1403576201879</c:v>
                </c:pt>
                <c:pt idx="246">
                  <c:v>152.84824439961073</c:v>
                </c:pt>
                <c:pt idx="247">
                  <c:v>153.55672040524095</c:v>
                </c:pt>
                <c:pt idx="248">
                  <c:v>154.26578257709204</c:v>
                </c:pt>
                <c:pt idx="249">
                  <c:v>154.97542789139521</c:v>
                </c:pt>
                <c:pt idx="250">
                  <c:v>155.68565336017326</c:v>
                </c:pt>
                <c:pt idx="251">
                  <c:v>156.39645603081402</c:v>
                </c:pt>
                <c:pt idx="252">
                  <c:v>157.10783298564425</c:v>
                </c:pt>
                <c:pt idx="253">
                  <c:v>157.81978134150347</c:v>
                </c:pt>
                <c:pt idx="254">
                  <c:v>158.53229824931762</c:v>
                </c:pt>
                <c:pt idx="255">
                  <c:v>159.24538089367283</c:v>
                </c:pt>
                <c:pt idx="256">
                  <c:v>159.95902649238926</c:v>
                </c:pt>
                <c:pt idx="257">
                  <c:v>160.67323229609482</c:v>
                </c:pt>
                <c:pt idx="258">
                  <c:v>161.38799558779871</c:v>
                </c:pt>
                <c:pt idx="259">
                  <c:v>162.1033136824656</c:v>
                </c:pt>
                <c:pt idx="260">
                  <c:v>162.81918392658901</c:v>
                </c:pt>
                <c:pt idx="261">
                  <c:v>163.53560369776525</c:v>
                </c:pt>
                <c:pt idx="262">
                  <c:v>164.25257040426712</c:v>
                </c:pt>
                <c:pt idx="263">
                  <c:v>164.97008148461771</c:v>
                </c:pt>
                <c:pt idx="264">
                  <c:v>165.6881344071642</c:v>
                </c:pt>
                <c:pt idx="265">
                  <c:v>166.40672666965136</c:v>
                </c:pt>
                <c:pt idx="266">
                  <c:v>167.12585579879561</c:v>
                </c:pt>
                <c:pt idx="267">
                  <c:v>167.84551934985871</c:v>
                </c:pt>
                <c:pt idx="268">
                  <c:v>168.56571490622125</c:v>
                </c:pt>
                <c:pt idx="269">
                  <c:v>169.28644007895696</c:v>
                </c:pt>
                <c:pt idx="270">
                  <c:v>170.00769250640582</c:v>
                </c:pt>
                <c:pt idx="271">
                  <c:v>170.7294698537483</c:v>
                </c:pt>
                <c:pt idx="272">
                  <c:v>171.45176981257887</c:v>
                </c:pt>
                <c:pt idx="273">
                  <c:v>172.1745901004798</c:v>
                </c:pt>
                <c:pt idx="274">
                  <c:v>172.89792846059504</c:v>
                </c:pt>
                <c:pt idx="275">
                  <c:v>173.62178266120387</c:v>
                </c:pt>
                <c:pt idx="276">
                  <c:v>174.34615049529452</c:v>
                </c:pt>
                <c:pt idx="277">
                  <c:v>175.07102978013828</c:v>
                </c:pt>
                <c:pt idx="278">
                  <c:v>175.79641835686286</c:v>
                </c:pt>
                <c:pt idx="279">
                  <c:v>176.52231409002655</c:v>
                </c:pt>
                <c:pt idx="280">
                  <c:v>177.24871486719155</c:v>
                </c:pt>
                <c:pt idx="281">
                  <c:v>177.97561859849804</c:v>
                </c:pt>
                <c:pt idx="282">
                  <c:v>178.70302321623788</c:v>
                </c:pt>
                <c:pt idx="283">
                  <c:v>179.43092667442832</c:v>
                </c:pt>
                <c:pt idx="284">
                  <c:v>180.15932694838557</c:v>
                </c:pt>
                <c:pt idx="285">
                  <c:v>180.88822203429902</c:v>
                </c:pt>
                <c:pt idx="286">
                  <c:v>181.6176099488045</c:v>
                </c:pt>
                <c:pt idx="287">
                  <c:v>182.3474887285584</c:v>
                </c:pt>
                <c:pt idx="288">
                  <c:v>183.07785642981131</c:v>
                </c:pt>
                <c:pt idx="289">
                  <c:v>183.80871112798158</c:v>
                </c:pt>
                <c:pt idx="290">
                  <c:v>184.54005091722939</c:v>
                </c:pt>
                <c:pt idx="291">
                  <c:v>185.27187391003034</c:v>
                </c:pt>
                <c:pt idx="292">
                  <c:v>186.00417823674925</c:v>
                </c:pt>
                <c:pt idx="293">
                  <c:v>186.73696204521377</c:v>
                </c:pt>
                <c:pt idx="294">
                  <c:v>187.47022350028851</c:v>
                </c:pt>
                <c:pt idx="295">
                  <c:v>188.20396078344828</c:v>
                </c:pt>
                <c:pt idx="296">
                  <c:v>188.93817209235232</c:v>
                </c:pt>
                <c:pt idx="297">
                  <c:v>189.67285564041777</c:v>
                </c:pt>
                <c:pt idx="298">
                  <c:v>190.40800965639352</c:v>
                </c:pt>
                <c:pt idx="299">
                  <c:v>191.14363238393389</c:v>
                </c:pt>
                <c:pt idx="300">
                  <c:v>191.87972208117267</c:v>
                </c:pt>
                <c:pt idx="301">
                  <c:v>192.61627702029648</c:v>
                </c:pt>
                <c:pt idx="302">
                  <c:v>193.35329548711866</c:v>
                </c:pt>
                <c:pt idx="303">
                  <c:v>194.09077578065325</c:v>
                </c:pt>
                <c:pt idx="304">
                  <c:v>194.82871621268839</c:v>
                </c:pt>
                <c:pt idx="305">
                  <c:v>195.56711510736039</c:v>
                </c:pt>
                <c:pt idx="306">
                  <c:v>196.30597080072738</c:v>
                </c:pt>
                <c:pt idx="307">
                  <c:v>197.04528164034295</c:v>
                </c:pt>
                <c:pt idx="308">
                  <c:v>197.78504598482996</c:v>
                </c:pt>
                <c:pt idx="309">
                  <c:v>198.52526220345439</c:v>
                </c:pt>
                <c:pt idx="310">
                  <c:v>199.26592867569917</c:v>
                </c:pt>
                <c:pt idx="311">
                  <c:v>200.00704379083751</c:v>
                </c:pt>
                <c:pt idx="312">
                  <c:v>200.74860594750729</c:v>
                </c:pt>
                <c:pt idx="313">
                  <c:v>201.49061355328416</c:v>
                </c:pt>
                <c:pt idx="314">
                  <c:v>202.23306502425592</c:v>
                </c:pt>
                <c:pt idx="315">
                  <c:v>202.97595878459575</c:v>
                </c:pt>
                <c:pt idx="316">
                  <c:v>203.71929326613625</c:v>
                </c:pt>
                <c:pt idx="317">
                  <c:v>204.4630669079431</c:v>
                </c:pt>
                <c:pt idx="318">
                  <c:v>205.20727815588901</c:v>
                </c:pt>
                <c:pt idx="319">
                  <c:v>205.95192546222722</c:v>
                </c:pt>
                <c:pt idx="320">
                  <c:v>206.69700728516531</c:v>
                </c:pt>
                <c:pt idx="321">
                  <c:v>207.44252208843901</c:v>
                </c:pt>
                <c:pt idx="322">
                  <c:v>208.188468340886</c:v>
                </c:pt>
                <c:pt idx="323">
                  <c:v>208.9348445160195</c:v>
                </c:pt>
                <c:pt idx="324">
                  <c:v>209.6816490916024</c:v>
                </c:pt>
                <c:pt idx="325">
                  <c:v>210.42888054922051</c:v>
                </c:pt>
                <c:pt idx="326">
                  <c:v>211.17653737385675</c:v>
                </c:pt>
                <c:pt idx="327">
                  <c:v>211.9246180534644</c:v>
                </c:pt>
                <c:pt idx="328">
                  <c:v>212.67312107854158</c:v>
                </c:pt>
                <c:pt idx="329">
                  <c:v>213.4220449417044</c:v>
                </c:pt>
                <c:pt idx="330">
                  <c:v>214.17138813726086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6A5-4F49-9F9B-A65ADCE5B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/>
                  <a:t>T [K]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7896800"/>
        <c:crosses val="autoZero"/>
        <c:crossBetween val="midCat"/>
      </c:valAx>
      <c:valAx>
        <c:axId val="1307896800"/>
        <c:scaling>
          <c:orientation val="minMax"/>
          <c:max val="25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u="none" strike="noStrike" baseline="0">
                    <a:effectLst/>
                  </a:rPr>
                  <a:t>H</a:t>
                </a:r>
                <a:r>
                  <a:rPr lang="it-IT" sz="1600" b="1" i="0" u="none" strike="noStrike" baseline="30000">
                    <a:effectLst/>
                  </a:rPr>
                  <a:t>0</a:t>
                </a:r>
                <a:r>
                  <a:rPr lang="it-IT" sz="1600" b="1" i="0" u="none" strike="noStrike" baseline="0">
                    <a:effectLst/>
                  </a:rPr>
                  <a:t>(</a:t>
                </a:r>
                <a:r>
                  <a:rPr lang="en-GB" sz="1600" b="1" i="0" u="none" strike="noStrike" baseline="0">
                    <a:effectLst/>
                  </a:rPr>
                  <a:t>𝑇) [kcal mol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  <c:majorUnit val="40"/>
      </c:valAx>
    </c:plotArea>
    <c:legend>
      <c:legendPos val="r"/>
      <c:layout>
        <c:manualLayout>
          <c:xMode val="edge"/>
          <c:yMode val="edge"/>
          <c:x val="0.20423714225026388"/>
          <c:y val="0.13464030632012378"/>
          <c:w val="0.32462353739937044"/>
          <c:h val="0.208822646598031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'[NASA.xlsx]C=CC(=C)C'!$C$16:$C$346</c:f>
              <c:numCache>
                <c:formatCode>General</c:formatCode>
                <c:ptCount val="331"/>
                <c:pt idx="0">
                  <c:v>15.419360688570972</c:v>
                </c:pt>
                <c:pt idx="1">
                  <c:v>16.232928662857173</c:v>
                </c:pt>
                <c:pt idx="2">
                  <c:v>17.034029201966852</c:v>
                </c:pt>
                <c:pt idx="3">
                  <c:v>17.822827159805154</c:v>
                </c:pt>
                <c:pt idx="4">
                  <c:v>18.59948612191894</c:v>
                </c:pt>
                <c:pt idx="5">
                  <c:v>19.364168405496802</c:v>
                </c:pt>
                <c:pt idx="6">
                  <c:v>20.117035059369023</c:v>
                </c:pt>
                <c:pt idx="7">
                  <c:v>20.858245864007628</c:v>
                </c:pt>
                <c:pt idx="8">
                  <c:v>21.587959331526349</c:v>
                </c:pt>
                <c:pt idx="9">
                  <c:v>22.306332705680642</c:v>
                </c:pt>
                <c:pt idx="10">
                  <c:v>23.01352196186766</c:v>
                </c:pt>
                <c:pt idx="11">
                  <c:v>23.709681807126309</c:v>
                </c:pt>
                <c:pt idx="12">
                  <c:v>24.394965680137179</c:v>
                </c:pt>
                <c:pt idx="13">
                  <c:v>25.069525751222599</c:v>
                </c:pt>
                <c:pt idx="14">
                  <c:v>25.73351292234662</c:v>
                </c:pt>
                <c:pt idx="15">
                  <c:v>26.387076827114981</c:v>
                </c:pt>
                <c:pt idx="16">
                  <c:v>27.03036583077516</c:v>
                </c:pt>
                <c:pt idx="17">
                  <c:v>27.663527030216354</c:v>
                </c:pt>
                <c:pt idx="18">
                  <c:v>28.286706253969474</c:v>
                </c:pt>
                <c:pt idx="19">
                  <c:v>28.900048062207162</c:v>
                </c:pt>
                <c:pt idx="20">
                  <c:v>29.503695746743738</c:v>
                </c:pt>
                <c:pt idx="21">
                  <c:v>30.097791331035285</c:v>
                </c:pt>
                <c:pt idx="22">
                  <c:v>30.68247557017957</c:v>
                </c:pt>
                <c:pt idx="23">
                  <c:v>31.257887950916103</c:v>
                </c:pt>
                <c:pt idx="24">
                  <c:v>31.8241666916261</c:v>
                </c:pt>
                <c:pt idx="25">
                  <c:v>32.381448742332502</c:v>
                </c:pt>
                <c:pt idx="26">
                  <c:v>32.929869784699939</c:v>
                </c:pt>
                <c:pt idx="27">
                  <c:v>33.469564232034813</c:v>
                </c:pt>
                <c:pt idx="28">
                  <c:v>34.000665229285183</c:v>
                </c:pt>
                <c:pt idx="29">
                  <c:v>34.523304653040867</c:v>
                </c:pt>
                <c:pt idx="30">
                  <c:v>35.037613111533389</c:v>
                </c:pt>
                <c:pt idx="31">
                  <c:v>35.543719944635988</c:v>
                </c:pt>
                <c:pt idx="32">
                  <c:v>36.041753223863616</c:v>
                </c:pt>
                <c:pt idx="33">
                  <c:v>36.53183975237296</c:v>
                </c:pt>
                <c:pt idx="34">
                  <c:v>37.014105064962415</c:v>
                </c:pt>
                <c:pt idx="35">
                  <c:v>37.488673428072083</c:v>
                </c:pt>
                <c:pt idx="36">
                  <c:v>37.9556678397838</c:v>
                </c:pt>
                <c:pt idx="37">
                  <c:v>38.415210029821104</c:v>
                </c:pt>
                <c:pt idx="38">
                  <c:v>38.86742045954928</c:v>
                </c:pt>
                <c:pt idx="39">
                  <c:v>39.312418321975294</c:v>
                </c:pt>
                <c:pt idx="40">
                  <c:v>39.750321541747844</c:v>
                </c:pt>
                <c:pt idx="41">
                  <c:v>40.181246775157362</c:v>
                </c:pt>
                <c:pt idx="42">
                  <c:v>40.605309410135973</c:v>
                </c:pt>
                <c:pt idx="43">
                  <c:v>41.022623566257529</c:v>
                </c:pt>
                <c:pt idx="44">
                  <c:v>41.433302094737606</c:v>
                </c:pt>
                <c:pt idx="45">
                  <c:v>41.837456578433496</c:v>
                </c:pt>
                <c:pt idx="46">
                  <c:v>42.235197331844198</c:v>
                </c:pt>
                <c:pt idx="47">
                  <c:v>42.626633401110446</c:v>
                </c:pt>
                <c:pt idx="48">
                  <c:v>43.011872564014666</c:v>
                </c:pt>
                <c:pt idx="49">
                  <c:v>43.391021329981029</c:v>
                </c:pt>
                <c:pt idx="50">
                  <c:v>43.76418494007541</c:v>
                </c:pt>
                <c:pt idx="51">
                  <c:v>44.131467367005406</c:v>
                </c:pt>
                <c:pt idx="52">
                  <c:v>44.492971315120322</c:v>
                </c:pt>
                <c:pt idx="53">
                  <c:v>44.848798220411204</c:v>
                </c:pt>
                <c:pt idx="54">
                  <c:v>45.199048250510778</c:v>
                </c:pt>
                <c:pt idx="55">
                  <c:v>45.543820304693533</c:v>
                </c:pt>
                <c:pt idx="56">
                  <c:v>45.883212013875642</c:v>
                </c:pt>
                <c:pt idx="57">
                  <c:v>46.217319740615004</c:v>
                </c:pt>
                <c:pt idx="58">
                  <c:v>46.54623857911124</c:v>
                </c:pt>
                <c:pt idx="59">
                  <c:v>46.87006235520569</c:v>
                </c:pt>
                <c:pt idx="60">
                  <c:v>47.18888362638139</c:v>
                </c:pt>
                <c:pt idx="61">
                  <c:v>47.502793681763137</c:v>
                </c:pt>
                <c:pt idx="62">
                  <c:v>47.811882542117417</c:v>
                </c:pt>
                <c:pt idx="63">
                  <c:v>48.116238959852417</c:v>
                </c:pt>
                <c:pt idx="64">
                  <c:v>48.415950419018081</c:v>
                </c:pt>
                <c:pt idx="65">
                  <c:v>48.711103135306061</c:v>
                </c:pt>
                <c:pt idx="66">
                  <c:v>49.001782056049692</c:v>
                </c:pt>
                <c:pt idx="67">
                  <c:v>49.288070860224053</c:v>
                </c:pt>
                <c:pt idx="68">
                  <c:v>49.570051958445987</c:v>
                </c:pt>
                <c:pt idx="69">
                  <c:v>49.847806492973952</c:v>
                </c:pt>
                <c:pt idx="70">
                  <c:v>50.121414337708181</c:v>
                </c:pt>
                <c:pt idx="71">
                  <c:v>50.390954098190662</c:v>
                </c:pt>
                <c:pt idx="72">
                  <c:v>50.656503111605026</c:v>
                </c:pt>
                <c:pt idx="73">
                  <c:v>50.91813744677669</c:v>
                </c:pt>
                <c:pt idx="74">
                  <c:v>51.175931904172728</c:v>
                </c:pt>
                <c:pt idx="75">
                  <c:v>51.429960015901969</c:v>
                </c:pt>
                <c:pt idx="76">
                  <c:v>51.680294045714952</c:v>
                </c:pt>
                <c:pt idx="77">
                  <c:v>51.927004989003933</c:v>
                </c:pt>
                <c:pt idx="78">
                  <c:v>52.170162572802901</c:v>
                </c:pt>
                <c:pt idx="79">
                  <c:v>52.40983525578752</c:v>
                </c:pt>
                <c:pt idx="80">
                  <c:v>52.646090228275206</c:v>
                </c:pt>
                <c:pt idx="81">
                  <c:v>52.878993412225086</c:v>
                </c:pt>
                <c:pt idx="82">
                  <c:v>53.108609461238025</c:v>
                </c:pt>
                <c:pt idx="83">
                  <c:v>53.335001760556537</c:v>
                </c:pt>
                <c:pt idx="84">
                  <c:v>53.558232427064937</c:v>
                </c:pt>
                <c:pt idx="85">
                  <c:v>53.778362309289228</c:v>
                </c:pt>
                <c:pt idx="86">
                  <c:v>53.995450987397099</c:v>
                </c:pt>
                <c:pt idx="87">
                  <c:v>54.209556773197995</c:v>
                </c:pt>
                <c:pt idx="88">
                  <c:v>54.420736710143082</c:v>
                </c:pt>
                <c:pt idx="89">
                  <c:v>54.629046573325198</c:v>
                </c:pt>
                <c:pt idx="90">
                  <c:v>54.834540869478957</c:v>
                </c:pt>
                <c:pt idx="91">
                  <c:v>55.037272836980627</c:v>
                </c:pt>
                <c:pt idx="92">
                  <c:v>55.237294445848242</c:v>
                </c:pt>
                <c:pt idx="93">
                  <c:v>55.434656397741563</c:v>
                </c:pt>
                <c:pt idx="94">
                  <c:v>55.629408125962023</c:v>
                </c:pt>
                <c:pt idx="95">
                  <c:v>55.821597795452838</c:v>
                </c:pt>
                <c:pt idx="96">
                  <c:v>56.011272302798837</c:v>
                </c:pt>
                <c:pt idx="97">
                  <c:v>56.19847727622664</c:v>
                </c:pt>
                <c:pt idx="98">
                  <c:v>56.383257075604632</c:v>
                </c:pt>
                <c:pt idx="99">
                  <c:v>56.565654792442778</c:v>
                </c:pt>
                <c:pt idx="100">
                  <c:v>56.745712249892897</c:v>
                </c:pt>
                <c:pt idx="101">
                  <c:v>56.923470002748473</c:v>
                </c:pt>
                <c:pt idx="102">
                  <c:v>57.098967337444655</c:v>
                </c:pt>
                <c:pt idx="103">
                  <c:v>57.272242272058406</c:v>
                </c:pt>
                <c:pt idx="104">
                  <c:v>57.443331556308337</c:v>
                </c:pt>
                <c:pt idx="105">
                  <c:v>57.612270671554796</c:v>
                </c:pt>
                <c:pt idx="106">
                  <c:v>57.779093830799845</c:v>
                </c:pt>
                <c:pt idx="107">
                  <c:v>57.943833978687316</c:v>
                </c:pt>
                <c:pt idx="108">
                  <c:v>58.106522791502677</c:v>
                </c:pt>
                <c:pt idx="109">
                  <c:v>58.267190677173119</c:v>
                </c:pt>
                <c:pt idx="110">
                  <c:v>58.425866775267657</c:v>
                </c:pt>
                <c:pt idx="111">
                  <c:v>58.582578956996883</c:v>
                </c:pt>
                <c:pt idx="112">
                  <c:v>58.737353825213205</c:v>
                </c:pt>
                <c:pt idx="113">
                  <c:v>58.890216714410712</c:v>
                </c:pt>
                <c:pt idx="114">
                  <c:v>59.041191690725228</c:v>
                </c:pt>
                <c:pt idx="115">
                  <c:v>59.190301551934247</c:v>
                </c:pt>
                <c:pt idx="116">
                  <c:v>59.337567827457036</c:v>
                </c:pt>
                <c:pt idx="117">
                  <c:v>59.483010778354547</c:v>
                </c:pt>
                <c:pt idx="118">
                  <c:v>59.626649397329466</c:v>
                </c:pt>
                <c:pt idx="119">
                  <c:v>59.768501408726181</c:v>
                </c:pt>
                <c:pt idx="120">
                  <c:v>59.90858326853084</c:v>
                </c:pt>
                <c:pt idx="121">
                  <c:v>60.046910164371241</c:v>
                </c:pt>
                <c:pt idx="122">
                  <c:v>60.183496015516987</c:v>
                </c:pt>
                <c:pt idx="123">
                  <c:v>60.318353472879281</c:v>
                </c:pt>
                <c:pt idx="124">
                  <c:v>60.451493919011163</c:v>
                </c:pt>
                <c:pt idx="125">
                  <c:v>60.582927468107307</c:v>
                </c:pt>
                <c:pt idx="126">
                  <c:v>60.712662966004146</c:v>
                </c:pt>
                <c:pt idx="127">
                  <c:v>60.840707990179837</c:v>
                </c:pt>
                <c:pt idx="128">
                  <c:v>60.967068849754206</c:v>
                </c:pt>
                <c:pt idx="129">
                  <c:v>61.09175058548886</c:v>
                </c:pt>
                <c:pt idx="130">
                  <c:v>61.214756969787082</c:v>
                </c:pt>
                <c:pt idx="131">
                  <c:v>61.33609050669385</c:v>
                </c:pt>
                <c:pt idx="132">
                  <c:v>61.455752431895974</c:v>
                </c:pt>
                <c:pt idx="133">
                  <c:v>61.573742712721831</c:v>
                </c:pt>
                <c:pt idx="134">
                  <c:v>61.690060048141611</c:v>
                </c:pt>
                <c:pt idx="135">
                  <c:v>61.804701868767182</c:v>
                </c:pt>
                <c:pt idx="136">
                  <c:v>61.917664336852141</c:v>
                </c:pt>
                <c:pt idx="137">
                  <c:v>62.028942346291828</c:v>
                </c:pt>
                <c:pt idx="138">
                  <c:v>62.138529522623273</c:v>
                </c:pt>
                <c:pt idx="139">
                  <c:v>62.246418223025209</c:v>
                </c:pt>
                <c:pt idx="140">
                  <c:v>62.35259953631811</c:v>
                </c:pt>
                <c:pt idx="141">
                  <c:v>62.457063282964207</c:v>
                </c:pt>
                <c:pt idx="142">
                  <c:v>62.559798015067351</c:v>
                </c:pt>
                <c:pt idx="143">
                  <c:v>62.660791016373217</c:v>
                </c:pt>
                <c:pt idx="144">
                  <c:v>62.742244954529241</c:v>
                </c:pt>
                <c:pt idx="145">
                  <c:v>62.841826629917044</c:v>
                </c:pt>
                <c:pt idx="146">
                  <c:v>62.940201286400047</c:v>
                </c:pt>
                <c:pt idx="147">
                  <c:v>63.037383539051312</c:v>
                </c:pt>
                <c:pt idx="148">
                  <c:v>63.133387888249288</c:v>
                </c:pt>
                <c:pt idx="149">
                  <c:v>63.228228719677801</c:v>
                </c:pt>
                <c:pt idx="150">
                  <c:v>63.321920304326035</c:v>
                </c:pt>
                <c:pt idx="151">
                  <c:v>63.414476798488522</c:v>
                </c:pt>
                <c:pt idx="152">
                  <c:v>63.505912243765209</c:v>
                </c:pt>
                <c:pt idx="153">
                  <c:v>63.596240567061365</c:v>
                </c:pt>
                <c:pt idx="154">
                  <c:v>63.685475580587656</c:v>
                </c:pt>
                <c:pt idx="155">
                  <c:v>63.773630981860137</c:v>
                </c:pt>
                <c:pt idx="156">
                  <c:v>63.860720353700131</c:v>
                </c:pt>
                <c:pt idx="157">
                  <c:v>63.946757164234455</c:v>
                </c:pt>
                <c:pt idx="158">
                  <c:v>64.031754766895233</c:v>
                </c:pt>
                <c:pt idx="159">
                  <c:v>64.115726400419945</c:v>
                </c:pt>
                <c:pt idx="160">
                  <c:v>64.198685188851485</c:v>
                </c:pt>
                <c:pt idx="161">
                  <c:v>64.280644141538062</c:v>
                </c:pt>
                <c:pt idx="162">
                  <c:v>64.361616153133284</c:v>
                </c:pt>
                <c:pt idx="163">
                  <c:v>64.441614003596158</c:v>
                </c:pt>
                <c:pt idx="164">
                  <c:v>64.520650358190949</c:v>
                </c:pt>
                <c:pt idx="165">
                  <c:v>64.598737767487435</c:v>
                </c:pt>
                <c:pt idx="166">
                  <c:v>64.675888667360681</c:v>
                </c:pt>
                <c:pt idx="167">
                  <c:v>64.752115378991093</c:v>
                </c:pt>
                <c:pt idx="168">
                  <c:v>64.827430108864519</c:v>
                </c:pt>
                <c:pt idx="169">
                  <c:v>64.901844948772123</c:v>
                </c:pt>
                <c:pt idx="170">
                  <c:v>64.975371875810467</c:v>
                </c:pt>
                <c:pt idx="171">
                  <c:v>65.048022752381442</c:v>
                </c:pt>
                <c:pt idx="172">
                  <c:v>65.119809326192367</c:v>
                </c:pt>
                <c:pt idx="173">
                  <c:v>65.190743230255876</c:v>
                </c:pt>
                <c:pt idx="174">
                  <c:v>65.260835982890001</c:v>
                </c:pt>
                <c:pt idx="175">
                  <c:v>65.330098987718131</c:v>
                </c:pt>
                <c:pt idx="176">
                  <c:v>65.398543533669027</c:v>
                </c:pt>
                <c:pt idx="177">
                  <c:v>65.466180794976808</c:v>
                </c:pt>
                <c:pt idx="178">
                  <c:v>65.533021831180946</c:v>
                </c:pt>
                <c:pt idx="179">
                  <c:v>65.599077587126331</c:v>
                </c:pt>
                <c:pt idx="180">
                  <c:v>65.664358892963207</c:v>
                </c:pt>
                <c:pt idx="181">
                  <c:v>65.728876464147149</c:v>
                </c:pt>
                <c:pt idx="182">
                  <c:v>65.792640901439128</c:v>
                </c:pt>
                <c:pt idx="183">
                  <c:v>65.855662690905504</c:v>
                </c:pt>
                <c:pt idx="184">
                  <c:v>65.917952203917935</c:v>
                </c:pt>
                <c:pt idx="185">
                  <c:v>65.97951969715352</c:v>
                </c:pt>
                <c:pt idx="186">
                  <c:v>66.040375312594719</c:v>
                </c:pt>
                <c:pt idx="187">
                  <c:v>66.10052907752933</c:v>
                </c:pt>
                <c:pt idx="188">
                  <c:v>66.159990904550497</c:v>
                </c:pt>
                <c:pt idx="189">
                  <c:v>66.218770591556805</c:v>
                </c:pt>
                <c:pt idx="190">
                  <c:v>66.276877821752151</c:v>
                </c:pt>
                <c:pt idx="191">
                  <c:v>66.334322163645794</c:v>
                </c:pt>
                <c:pt idx="192">
                  <c:v>66.391113071052445</c:v>
                </c:pt>
                <c:pt idx="193">
                  <c:v>66.447259883092045</c:v>
                </c:pt>
                <c:pt idx="194">
                  <c:v>66.502771824190063</c:v>
                </c:pt>
                <c:pt idx="195">
                  <c:v>66.557658004077183</c:v>
                </c:pt>
                <c:pt idx="196">
                  <c:v>66.611927417789559</c:v>
                </c:pt>
                <c:pt idx="197">
                  <c:v>66.665588945668674</c:v>
                </c:pt>
                <c:pt idx="198">
                  <c:v>66.718651353361423</c:v>
                </c:pt>
                <c:pt idx="199">
                  <c:v>66.771123291819961</c:v>
                </c:pt>
                <c:pt idx="200">
                  <c:v>66.823013297301927</c:v>
                </c:pt>
                <c:pt idx="201">
                  <c:v>66.874329791370286</c:v>
                </c:pt>
                <c:pt idx="202">
                  <c:v>66.925081080893392</c:v>
                </c:pt>
                <c:pt idx="203">
                  <c:v>66.975275358044897</c:v>
                </c:pt>
                <c:pt idx="204">
                  <c:v>67.02492070030388</c:v>
                </c:pt>
                <c:pt idx="205">
                  <c:v>67.074025070454823</c:v>
                </c:pt>
                <c:pt idx="206">
                  <c:v>67.122596316587476</c:v>
                </c:pt>
                <c:pt idx="207">
                  <c:v>67.170642172097061</c:v>
                </c:pt>
                <c:pt idx="208">
                  <c:v>67.218170255684058</c:v>
                </c:pt>
                <c:pt idx="209">
                  <c:v>67.26518807135443</c:v>
                </c:pt>
                <c:pt idx="210">
                  <c:v>67.311703008419414</c:v>
                </c:pt>
                <c:pt idx="211">
                  <c:v>67.357722341495688</c:v>
                </c:pt>
                <c:pt idx="212">
                  <c:v>67.403253230505271</c:v>
                </c:pt>
                <c:pt idx="213">
                  <c:v>67.448302720675542</c:v>
                </c:pt>
                <c:pt idx="214">
                  <c:v>67.492877742539221</c:v>
                </c:pt>
                <c:pt idx="215">
                  <c:v>67.536985111934413</c:v>
                </c:pt>
                <c:pt idx="216">
                  <c:v>67.580631530004652</c:v>
                </c:pt>
                <c:pt idx="217">
                  <c:v>67.623823583198842</c:v>
                </c:pt>
                <c:pt idx="218">
                  <c:v>67.666567743271074</c:v>
                </c:pt>
                <c:pt idx="219">
                  <c:v>67.708870367281051</c:v>
                </c:pt>
                <c:pt idx="220">
                  <c:v>67.750737697593692</c:v>
                </c:pt>
                <c:pt idx="221">
                  <c:v>67.792175861879301</c:v>
                </c:pt>
                <c:pt idx="222">
                  <c:v>67.833190873113622</c:v>
                </c:pt>
                <c:pt idx="223">
                  <c:v>67.873788629577689</c:v>
                </c:pt>
                <c:pt idx="224">
                  <c:v>67.91397491485796</c:v>
                </c:pt>
                <c:pt idx="225">
                  <c:v>67.953755397846152</c:v>
                </c:pt>
                <c:pt idx="226">
                  <c:v>67.993135632739566</c:v>
                </c:pt>
                <c:pt idx="227">
                  <c:v>68.032121059040648</c:v>
                </c:pt>
                <c:pt idx="228">
                  <c:v>68.070717001557369</c:v>
                </c:pt>
                <c:pt idx="229">
                  <c:v>68.108928670402918</c:v>
                </c:pt>
                <c:pt idx="230">
                  <c:v>68.146761160995993</c:v>
                </c:pt>
                <c:pt idx="231">
                  <c:v>68.184219454060653</c:v>
                </c:pt>
                <c:pt idx="232">
                  <c:v>68.221308415626154</c:v>
                </c:pt>
                <c:pt idx="233">
                  <c:v>68.258032797027312</c:v>
                </c:pt>
                <c:pt idx="234">
                  <c:v>68.294397234904224</c:v>
                </c:pt>
                <c:pt idx="235">
                  <c:v>68.330406251202433</c:v>
                </c:pt>
                <c:pt idx="236">
                  <c:v>68.366064253172723</c:v>
                </c:pt>
                <c:pt idx="237">
                  <c:v>68.401375533371336</c:v>
                </c:pt>
                <c:pt idx="238">
                  <c:v>68.436344269659841</c:v>
                </c:pt>
                <c:pt idx="239">
                  <c:v>68.470974525205278</c:v>
                </c:pt>
                <c:pt idx="240">
                  <c:v>68.505270248479846</c:v>
                </c:pt>
                <c:pt idx="241">
                  <c:v>68.539235273261326</c:v>
                </c:pt>
                <c:pt idx="242">
                  <c:v>68.572873318632773</c:v>
                </c:pt>
                <c:pt idx="243">
                  <c:v>68.606187988982541</c:v>
                </c:pt>
                <c:pt idx="244">
                  <c:v>68.639182774004496</c:v>
                </c:pt>
                <c:pt idx="245">
                  <c:v>68.671861048697778</c:v>
                </c:pt>
                <c:pt idx="246">
                  <c:v>68.70422607336701</c:v>
                </c:pt>
                <c:pt idx="247">
                  <c:v>68.736280993621918</c:v>
                </c:pt>
                <c:pt idx="248">
                  <c:v>68.768028840377909</c:v>
                </c:pt>
                <c:pt idx="249">
                  <c:v>68.799472529855578</c:v>
                </c:pt>
                <c:pt idx="250">
                  <c:v>68.830614863580948</c:v>
                </c:pt>
                <c:pt idx="251">
                  <c:v>68.86145852838537</c:v>
                </c:pt>
                <c:pt idx="252">
                  <c:v>68.892006096405609</c:v>
                </c:pt>
                <c:pt idx="253">
                  <c:v>68.922260025083759</c:v>
                </c:pt>
                <c:pt idx="254">
                  <c:v>68.952222657167283</c:v>
                </c:pt>
                <c:pt idx="255">
                  <c:v>68.981896220709075</c:v>
                </c:pt>
                <c:pt idx="256">
                  <c:v>69.011282829067341</c:v>
                </c:pt>
                <c:pt idx="257">
                  <c:v>69.040384480905658</c:v>
                </c:pt>
                <c:pt idx="258">
                  <c:v>69.069203060192947</c:v>
                </c:pt>
                <c:pt idx="259">
                  <c:v>69.097740336203543</c:v>
                </c:pt>
                <c:pt idx="260">
                  <c:v>69.125997963517165</c:v>
                </c:pt>
                <c:pt idx="261">
                  <c:v>69.153977482018874</c:v>
                </c:pt>
                <c:pt idx="262">
                  <c:v>69.181680316899033</c:v>
                </c:pt>
                <c:pt idx="263">
                  <c:v>69.20910777865349</c:v>
                </c:pt>
                <c:pt idx="264">
                  <c:v>69.236261063083418</c:v>
                </c:pt>
                <c:pt idx="265">
                  <c:v>69.263141251295323</c:v>
                </c:pt>
                <c:pt idx="266">
                  <c:v>69.289749309701008</c:v>
                </c:pt>
                <c:pt idx="267">
                  <c:v>69.316086090017919</c:v>
                </c:pt>
                <c:pt idx="268">
                  <c:v>69.3421523292686</c:v>
                </c:pt>
                <c:pt idx="269">
                  <c:v>69.367948649781084</c:v>
                </c:pt>
                <c:pt idx="270">
                  <c:v>69.393475559188644</c:v>
                </c:pt>
                <c:pt idx="271">
                  <c:v>69.418733450430125</c:v>
                </c:pt>
                <c:pt idx="272">
                  <c:v>69.443722601749641</c:v>
                </c:pt>
                <c:pt idx="273">
                  <c:v>69.468443176696553</c:v>
                </c:pt>
                <c:pt idx="274">
                  <c:v>69.492895224125817</c:v>
                </c:pt>
                <c:pt idx="275">
                  <c:v>69.51707867819762</c:v>
                </c:pt>
                <c:pt idx="276">
                  <c:v>69.540993358377548</c:v>
                </c:pt>
                <c:pt idx="277">
                  <c:v>69.564638969436473</c:v>
                </c:pt>
                <c:pt idx="278">
                  <c:v>69.588015101450793</c:v>
                </c:pt>
                <c:pt idx="279">
                  <c:v>69.611121229802237</c:v>
                </c:pt>
                <c:pt idx="280">
                  <c:v>69.633956715177732</c:v>
                </c:pt>
                <c:pt idx="281">
                  <c:v>69.656520803569762</c:v>
                </c:pt>
                <c:pt idx="282">
                  <c:v>69.678812626276112</c:v>
                </c:pt>
                <c:pt idx="283">
                  <c:v>69.700831199899966</c:v>
                </c:pt>
                <c:pt idx="284">
                  <c:v>69.722575426349792</c:v>
                </c:pt>
                <c:pt idx="285">
                  <c:v>69.74404409283953</c:v>
                </c:pt>
                <c:pt idx="286">
                  <c:v>69.76523587188845</c:v>
                </c:pt>
                <c:pt idx="287">
                  <c:v>69.786149321321133</c:v>
                </c:pt>
                <c:pt idx="288">
                  <c:v>69.806782884267633</c:v>
                </c:pt>
                <c:pt idx="289">
                  <c:v>69.827134889163332</c:v>
                </c:pt>
                <c:pt idx="290">
                  <c:v>69.847203549748912</c:v>
                </c:pt>
                <c:pt idx="291">
                  <c:v>69.866986965070424</c:v>
                </c:pt>
                <c:pt idx="292">
                  <c:v>69.886483119479479</c:v>
                </c:pt>
                <c:pt idx="293">
                  <c:v>69.905689882632828</c:v>
                </c:pt>
                <c:pt idx="294">
                  <c:v>69.924605009492709</c:v>
                </c:pt>
                <c:pt idx="295">
                  <c:v>69.94322614032663</c:v>
                </c:pt>
                <c:pt idx="296">
                  <c:v>69.961550800707684</c:v>
                </c:pt>
                <c:pt idx="297">
                  <c:v>69.979576401514052</c:v>
                </c:pt>
                <c:pt idx="298">
                  <c:v>69.997300238929441</c:v>
                </c:pt>
                <c:pt idx="299">
                  <c:v>70.014719494442915</c:v>
                </c:pt>
                <c:pt idx="300">
                  <c:v>70.031831234848923</c:v>
                </c:pt>
                <c:pt idx="301">
                  <c:v>70.048632412247187</c:v>
                </c:pt>
                <c:pt idx="302">
                  <c:v>70.065119864042885</c:v>
                </c:pt>
                <c:pt idx="303">
                  <c:v>70.081290312946621</c:v>
                </c:pt>
                <c:pt idx="304">
                  <c:v>70.097140366974187</c:v>
                </c:pt>
                <c:pt idx="305">
                  <c:v>70.112666519446833</c:v>
                </c:pt>
                <c:pt idx="306">
                  <c:v>70.127865148991233</c:v>
                </c:pt>
                <c:pt idx="307">
                  <c:v>70.142732519539351</c:v>
                </c:pt>
                <c:pt idx="308">
                  <c:v>70.157264780328688</c:v>
                </c:pt>
                <c:pt idx="309">
                  <c:v>70.171457965901752</c:v>
                </c:pt>
                <c:pt idx="310">
                  <c:v>70.185307996106786</c:v>
                </c:pt>
                <c:pt idx="311">
                  <c:v>70.198810676097139</c:v>
                </c:pt>
                <c:pt idx="312">
                  <c:v>70.211961696331855</c:v>
                </c:pt>
                <c:pt idx="313">
                  <c:v>70.224756632574937</c:v>
                </c:pt>
                <c:pt idx="314">
                  <c:v>70.237190945896032</c:v>
                </c:pt>
                <c:pt idx="315">
                  <c:v>70.249259982670097</c:v>
                </c:pt>
                <c:pt idx="316">
                  <c:v>70.260958974577477</c:v>
                </c:pt>
                <c:pt idx="317">
                  <c:v>70.27228303860376</c:v>
                </c:pt>
                <c:pt idx="318">
                  <c:v>70.283227177040018</c:v>
                </c:pt>
                <c:pt idx="319">
                  <c:v>70.29378627748271</c:v>
                </c:pt>
                <c:pt idx="320">
                  <c:v>70.303955112833563</c:v>
                </c:pt>
                <c:pt idx="321">
                  <c:v>70.31372834129975</c:v>
                </c:pt>
                <c:pt idx="322">
                  <c:v>70.323100506393814</c:v>
                </c:pt>
                <c:pt idx="323">
                  <c:v>70.332066036933668</c:v>
                </c:pt>
                <c:pt idx="324">
                  <c:v>70.340619247042426</c:v>
                </c:pt>
                <c:pt idx="325">
                  <c:v>70.348754336148801</c:v>
                </c:pt>
                <c:pt idx="326">
                  <c:v>70.356465388986834</c:v>
                </c:pt>
                <c:pt idx="327">
                  <c:v>70.363746375595852</c:v>
                </c:pt>
                <c:pt idx="328">
                  <c:v>70.370591151320497</c:v>
                </c:pt>
                <c:pt idx="329">
                  <c:v>70.376993456811022</c:v>
                </c:pt>
                <c:pt idx="330">
                  <c:v>70.382946918022768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B1-444B-8080-1E2FAE85653D}"/>
            </c:ext>
          </c:extLst>
        </c:ser>
        <c:ser>
          <c:idx val="1"/>
          <c:order val="1"/>
          <c:tx>
            <c:v>RRHO-1DHR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'[NASA.xlsx]C=CC(=C)C'!$G$16:$G$346</c:f>
              <c:numCache>
                <c:formatCode>General</c:formatCode>
                <c:ptCount val="331"/>
                <c:pt idx="0">
                  <c:v>19.347612692691104</c:v>
                </c:pt>
                <c:pt idx="1">
                  <c:v>20.276287898314443</c:v>
                </c:pt>
                <c:pt idx="2">
                  <c:v>21.186622236727171</c:v>
                </c:pt>
                <c:pt idx="3">
                  <c:v>22.078923000286828</c:v>
                </c:pt>
                <c:pt idx="4">
                  <c:v>22.953494663169234</c:v>
                </c:pt>
                <c:pt idx="5">
                  <c:v>23.81063888136848</c:v>
                </c:pt>
                <c:pt idx="6">
                  <c:v>24.650654492696908</c:v>
                </c:pt>
                <c:pt idx="7">
                  <c:v>25.473837516785174</c:v>
                </c:pt>
                <c:pt idx="8">
                  <c:v>26.280481155082132</c:v>
                </c:pt>
                <c:pt idx="9">
                  <c:v>27.070875790854974</c:v>
                </c:pt>
                <c:pt idx="10">
                  <c:v>27.845308989189096</c:v>
                </c:pt>
                <c:pt idx="11">
                  <c:v>28.60406549698822</c:v>
                </c:pt>
                <c:pt idx="12">
                  <c:v>29.347427242974319</c:v>
                </c:pt>
                <c:pt idx="13">
                  <c:v>30.075673337687594</c:v>
                </c:pt>
                <c:pt idx="14">
                  <c:v>30.789080073486573</c:v>
                </c:pt>
                <c:pt idx="15">
                  <c:v>31.487920924548021</c:v>
                </c:pt>
                <c:pt idx="16">
                  <c:v>32.172466546866978</c:v>
                </c:pt>
                <c:pt idx="17">
                  <c:v>32.842984778256749</c:v>
                </c:pt>
                <c:pt idx="18">
                  <c:v>33.499740638348896</c:v>
                </c:pt>
                <c:pt idx="19">
                  <c:v>34.142996328593306</c:v>
                </c:pt>
                <c:pt idx="20">
                  <c:v>34.773011232258042</c:v>
                </c:pt>
                <c:pt idx="21">
                  <c:v>35.390041914429531</c:v>
                </c:pt>
                <c:pt idx="22">
                  <c:v>35.994342122012377</c:v>
                </c:pt>
                <c:pt idx="23">
                  <c:v>36.58616278372952</c:v>
                </c:pt>
                <c:pt idx="24">
                  <c:v>37.165752010122169</c:v>
                </c:pt>
                <c:pt idx="25">
                  <c:v>37.73335509354974</c:v>
                </c:pt>
                <c:pt idx="26">
                  <c:v>38.289214508189978</c:v>
                </c:pt>
                <c:pt idx="27">
                  <c:v>38.833569910038882</c:v>
                </c:pt>
                <c:pt idx="28">
                  <c:v>39.366658136910694</c:v>
                </c:pt>
                <c:pt idx="29">
                  <c:v>39.888713208437942</c:v>
                </c:pt>
                <c:pt idx="30">
                  <c:v>40.399966326071443</c:v>
                </c:pt>
                <c:pt idx="31">
                  <c:v>40.900645873080244</c:v>
                </c:pt>
                <c:pt idx="32">
                  <c:v>41.390977414551678</c:v>
                </c:pt>
                <c:pt idx="33">
                  <c:v>41.871183697391366</c:v>
                </c:pt>
                <c:pt idx="34">
                  <c:v>42.34148465032316</c:v>
                </c:pt>
                <c:pt idx="35">
                  <c:v>42.802097383889219</c:v>
                </c:pt>
                <c:pt idx="36">
                  <c:v>43.253236190449925</c:v>
                </c:pt>
                <c:pt idx="37">
                  <c:v>43.695112544183964</c:v>
                </c:pt>
                <c:pt idx="38">
                  <c:v>44.127935101088298</c:v>
                </c:pt>
                <c:pt idx="39">
                  <c:v>44.551909698978115</c:v>
                </c:pt>
                <c:pt idx="40">
                  <c:v>44.967239357486918</c:v>
                </c:pt>
                <c:pt idx="41">
                  <c:v>45.374124278066425</c:v>
                </c:pt>
                <c:pt idx="42">
                  <c:v>45.772761843986686</c:v>
                </c:pt>
                <c:pt idx="43">
                  <c:v>46.163346620335986</c:v>
                </c:pt>
                <c:pt idx="44">
                  <c:v>46.546070354020863</c:v>
                </c:pt>
                <c:pt idx="45">
                  <c:v>46.921121973766141</c:v>
                </c:pt>
                <c:pt idx="46">
                  <c:v>47.288687590114918</c:v>
                </c:pt>
                <c:pt idx="47">
                  <c:v>47.648950495428551</c:v>
                </c:pt>
                <c:pt idx="48">
                  <c:v>48.002091163886682</c:v>
                </c:pt>
                <c:pt idx="49">
                  <c:v>48.348287251487186</c:v>
                </c:pt>
                <c:pt idx="50">
                  <c:v>48.687713596046258</c:v>
                </c:pt>
                <c:pt idx="51">
                  <c:v>49.020542217198297</c:v>
                </c:pt>
                <c:pt idx="52">
                  <c:v>49.346942316396031</c:v>
                </c:pt>
                <c:pt idx="53">
                  <c:v>49.667080276910426</c:v>
                </c:pt>
                <c:pt idx="54">
                  <c:v>49.981119663830704</c:v>
                </c:pt>
                <c:pt idx="55">
                  <c:v>50.289221224064377</c:v>
                </c:pt>
                <c:pt idx="56">
                  <c:v>50.591542886337244</c:v>
                </c:pt>
                <c:pt idx="57">
                  <c:v>50.888239761193333</c:v>
                </c:pt>
                <c:pt idx="58">
                  <c:v>51.179464140994952</c:v>
                </c:pt>
                <c:pt idx="59">
                  <c:v>51.465365499922683</c:v>
                </c:pt>
                <c:pt idx="60">
                  <c:v>51.746090493975395</c:v>
                </c:pt>
                <c:pt idx="61">
                  <c:v>52.021782960970185</c:v>
                </c:pt>
                <c:pt idx="62">
                  <c:v>52.292583920542462</c:v>
                </c:pt>
                <c:pt idx="63">
                  <c:v>52.558631574145849</c:v>
                </c:pt>
                <c:pt idx="64">
                  <c:v>52.82006130505227</c:v>
                </c:pt>
                <c:pt idx="65">
                  <c:v>53.077005678351952</c:v>
                </c:pt>
                <c:pt idx="66">
                  <c:v>53.329594440953329</c:v>
                </c:pt>
                <c:pt idx="67">
                  <c:v>53.577954521583138</c:v>
                </c:pt>
                <c:pt idx="68">
                  <c:v>53.822210030786366</c:v>
                </c:pt>
                <c:pt idx="69">
                  <c:v>54.062482260926295</c:v>
                </c:pt>
                <c:pt idx="70">
                  <c:v>54.298889686184438</c:v>
                </c:pt>
                <c:pt idx="71">
                  <c:v>54.531547962560602</c:v>
                </c:pt>
                <c:pt idx="72">
                  <c:v>54.760569927872879</c:v>
                </c:pt>
                <c:pt idx="73">
                  <c:v>54.986065601757588</c:v>
                </c:pt>
                <c:pt idx="74">
                  <c:v>55.208142185669324</c:v>
                </c:pt>
                <c:pt idx="75">
                  <c:v>55.426904062880972</c:v>
                </c:pt>
                <c:pt idx="76">
                  <c:v>55.642452798483717</c:v>
                </c:pt>
                <c:pt idx="77">
                  <c:v>55.854887139386939</c:v>
                </c:pt>
                <c:pt idx="78">
                  <c:v>56.064303014318298</c:v>
                </c:pt>
                <c:pt idx="79">
                  <c:v>56.270793533823763</c:v>
                </c:pt>
                <c:pt idx="80">
                  <c:v>56.474448990267589</c:v>
                </c:pt>
                <c:pt idx="81">
                  <c:v>56.67535685783217</c:v>
                </c:pt>
                <c:pt idx="82">
                  <c:v>56.873601792518343</c:v>
                </c:pt>
                <c:pt idx="83">
                  <c:v>57.06926563214509</c:v>
                </c:pt>
                <c:pt idx="84">
                  <c:v>57.262427396349729</c:v>
                </c:pt>
                <c:pt idx="85">
                  <c:v>57.453163286587824</c:v>
                </c:pt>
                <c:pt idx="86">
                  <c:v>57.641546686133189</c:v>
                </c:pt>
                <c:pt idx="87">
                  <c:v>57.827648160077864</c:v>
                </c:pt>
                <c:pt idx="88">
                  <c:v>58.011535455332314</c:v>
                </c:pt>
                <c:pt idx="89">
                  <c:v>58.193273500625104</c:v>
                </c:pt>
                <c:pt idx="90">
                  <c:v>58.372924406503216</c:v>
                </c:pt>
                <c:pt idx="91">
                  <c:v>58.550547465331697</c:v>
                </c:pt>
                <c:pt idx="92">
                  <c:v>58.726199151294075</c:v>
                </c:pt>
                <c:pt idx="93">
                  <c:v>58.899933120392063</c:v>
                </c:pt>
                <c:pt idx="94">
                  <c:v>59.071800210445538</c:v>
                </c:pt>
                <c:pt idx="95">
                  <c:v>59.241848441092898</c:v>
                </c:pt>
                <c:pt idx="96">
                  <c:v>59.410123013790539</c:v>
                </c:pt>
                <c:pt idx="97">
                  <c:v>59.576666311813256</c:v>
                </c:pt>
                <c:pt idx="98">
                  <c:v>59.741517900254124</c:v>
                </c:pt>
                <c:pt idx="99">
                  <c:v>59.904714526024442</c:v>
                </c:pt>
                <c:pt idx="100">
                  <c:v>60.066290117853846</c:v>
                </c:pt>
                <c:pt idx="101">
                  <c:v>60.226275786290145</c:v>
                </c:pt>
                <c:pt idx="102">
                  <c:v>60.384699823699428</c:v>
                </c:pt>
                <c:pt idx="103">
                  <c:v>60.541587704266156</c:v>
                </c:pt>
                <c:pt idx="104">
                  <c:v>60.696962083992958</c:v>
                </c:pt>
                <c:pt idx="105">
                  <c:v>60.850842800700775</c:v>
                </c:pt>
                <c:pt idx="106">
                  <c:v>61.003246874028797</c:v>
                </c:pt>
                <c:pt idx="107">
                  <c:v>61.154188505434476</c:v>
                </c:pt>
                <c:pt idx="108">
                  <c:v>61.303679078193554</c:v>
                </c:pt>
                <c:pt idx="109">
                  <c:v>61.451727157400001</c:v>
                </c:pt>
                <c:pt idx="110">
                  <c:v>61.598338489966196</c:v>
                </c:pt>
                <c:pt idx="111">
                  <c:v>61.743516004622535</c:v>
                </c:pt>
                <c:pt idx="112">
                  <c:v>61.887259811917907</c:v>
                </c:pt>
                <c:pt idx="113">
                  <c:v>62.029567204219369</c:v>
                </c:pt>
                <c:pt idx="114">
                  <c:v>62.170432655712261</c:v>
                </c:pt>
                <c:pt idx="115">
                  <c:v>62.309847822400258</c:v>
                </c:pt>
                <c:pt idx="116">
                  <c:v>62.44780154210514</c:v>
                </c:pt>
                <c:pt idx="117">
                  <c:v>62.584279834467104</c:v>
                </c:pt>
                <c:pt idx="118">
                  <c:v>62.719265900944549</c:v>
                </c:pt>
                <c:pt idx="119">
                  <c:v>62.852740124814233</c:v>
                </c:pt>
                <c:pt idx="120">
                  <c:v>62.984680071170992</c:v>
                </c:pt>
                <c:pt idx="121">
                  <c:v>63.115060486928165</c:v>
                </c:pt>
                <c:pt idx="122">
                  <c:v>63.243853300817158</c:v>
                </c:pt>
                <c:pt idx="123">
                  <c:v>63.371027623387725</c:v>
                </c:pt>
                <c:pt idx="124">
                  <c:v>63.496549747008004</c:v>
                </c:pt>
                <c:pt idx="125">
                  <c:v>63.620383145864196</c:v>
                </c:pt>
                <c:pt idx="126">
                  <c:v>63.742488475960897</c:v>
                </c:pt>
                <c:pt idx="127">
                  <c:v>63.862823575120878</c:v>
                </c:pt>
                <c:pt idx="128">
                  <c:v>63.981343462985336</c:v>
                </c:pt>
                <c:pt idx="129">
                  <c:v>64.098000341013588</c:v>
                </c:pt>
                <c:pt idx="130">
                  <c:v>64.21274359248325</c:v>
                </c:pt>
                <c:pt idx="131">
                  <c:v>64.325519782490346</c:v>
                </c:pt>
                <c:pt idx="132">
                  <c:v>64.436272657948905</c:v>
                </c:pt>
                <c:pt idx="133">
                  <c:v>64.544943147591439</c:v>
                </c:pt>
                <c:pt idx="134">
                  <c:v>64.65146936196868</c:v>
                </c:pt>
                <c:pt idx="135">
                  <c:v>64.755786593449599</c:v>
                </c:pt>
                <c:pt idx="136">
                  <c:v>64.857827316221389</c:v>
                </c:pt>
                <c:pt idx="137">
                  <c:v>64.95752118628964</c:v>
                </c:pt>
                <c:pt idx="138">
                  <c:v>65.054795041478073</c:v>
                </c:pt>
                <c:pt idx="139">
                  <c:v>65.149572901428854</c:v>
                </c:pt>
                <c:pt idx="140">
                  <c:v>65.241775967602123</c:v>
                </c:pt>
                <c:pt idx="141">
                  <c:v>65.331322623276648</c:v>
                </c:pt>
                <c:pt idx="142">
                  <c:v>65.418128433549185</c:v>
                </c:pt>
                <c:pt idx="143">
                  <c:v>65.502106145334892</c:v>
                </c:pt>
                <c:pt idx="144">
                  <c:v>65.559672220470432</c:v>
                </c:pt>
                <c:pt idx="145">
                  <c:v>65.651459591522695</c:v>
                </c:pt>
                <c:pt idx="146">
                  <c:v>65.742168269808744</c:v>
                </c:pt>
                <c:pt idx="147">
                  <c:v>65.831811184310979</c:v>
                </c:pt>
                <c:pt idx="148">
                  <c:v>65.920401162979118</c:v>
                </c:pt>
                <c:pt idx="149">
                  <c:v>66.007950932730168</c:v>
                </c:pt>
                <c:pt idx="150">
                  <c:v>66.094473119448423</c:v>
                </c:pt>
                <c:pt idx="151">
                  <c:v>66.179980247985554</c:v>
                </c:pt>
                <c:pt idx="152">
                  <c:v>66.264484742160477</c:v>
                </c:pt>
                <c:pt idx="153">
                  <c:v>66.347998924759395</c:v>
                </c:pt>
                <c:pt idx="154">
                  <c:v>66.430535017535902</c:v>
                </c:pt>
                <c:pt idx="155">
                  <c:v>66.512105141210796</c:v>
                </c:pt>
                <c:pt idx="156">
                  <c:v>66.592721315472289</c:v>
                </c:pt>
                <c:pt idx="157">
                  <c:v>66.672395458975785</c:v>
                </c:pt>
                <c:pt idx="158">
                  <c:v>66.751139389344118</c:v>
                </c:pt>
                <c:pt idx="159">
                  <c:v>66.82896482316734</c:v>
                </c:pt>
                <c:pt idx="160">
                  <c:v>66.905883376002777</c:v>
                </c:pt>
                <c:pt idx="161">
                  <c:v>66.981906562375215</c:v>
                </c:pt>
                <c:pt idx="162">
                  <c:v>67.057045795776574</c:v>
                </c:pt>
                <c:pt idx="163">
                  <c:v>67.131312388666203</c:v>
                </c:pt>
                <c:pt idx="164">
                  <c:v>67.204717552470697</c:v>
                </c:pt>
                <c:pt idx="165">
                  <c:v>67.277272397583943</c:v>
                </c:pt>
                <c:pt idx="166">
                  <c:v>67.348987933367198</c:v>
                </c:pt>
                <c:pt idx="167">
                  <c:v>67.419875068148983</c:v>
                </c:pt>
                <c:pt idx="168">
                  <c:v>67.489944609225105</c:v>
                </c:pt>
                <c:pt idx="169">
                  <c:v>67.55920726285872</c:v>
                </c:pt>
                <c:pt idx="170">
                  <c:v>67.627673634280285</c:v>
                </c:pt>
                <c:pt idx="171">
                  <c:v>67.69535422768756</c:v>
                </c:pt>
                <c:pt idx="172">
                  <c:v>67.762259446245594</c:v>
                </c:pt>
                <c:pt idx="173">
                  <c:v>67.828399592086726</c:v>
                </c:pt>
                <c:pt idx="174">
                  <c:v>67.893784866310682</c:v>
                </c:pt>
                <c:pt idx="175">
                  <c:v>67.958425368984393</c:v>
                </c:pt>
                <c:pt idx="176">
                  <c:v>68.02233109914215</c:v>
                </c:pt>
                <c:pt idx="177">
                  <c:v>68.085511954785574</c:v>
                </c:pt>
                <c:pt idx="178">
                  <c:v>68.147977732883561</c:v>
                </c:pt>
                <c:pt idx="179">
                  <c:v>68.209738129372283</c:v>
                </c:pt>
                <c:pt idx="180">
                  <c:v>68.270802739155272</c:v>
                </c:pt>
                <c:pt idx="181">
                  <c:v>68.331181056103375</c:v>
                </c:pt>
                <c:pt idx="182">
                  <c:v>68.390882473054603</c:v>
                </c:pt>
                <c:pt idx="183">
                  <c:v>68.449916281814552</c:v>
                </c:pt>
                <c:pt idx="184">
                  <c:v>68.50829167315581</c:v>
                </c:pt>
                <c:pt idx="185">
                  <c:v>68.566017736818537</c:v>
                </c:pt>
                <c:pt idx="186">
                  <c:v>68.62310346150997</c:v>
                </c:pt>
                <c:pt idx="187">
                  <c:v>68.679557734904904</c:v>
                </c:pt>
                <c:pt idx="188">
                  <c:v>68.735389343645153</c:v>
                </c:pt>
                <c:pt idx="189">
                  <c:v>68.790606973340076</c:v>
                </c:pt>
                <c:pt idx="190">
                  <c:v>68.84521920856622</c:v>
                </c:pt>
                <c:pt idx="191">
                  <c:v>68.899234532867482</c:v>
                </c:pt>
                <c:pt idx="192">
                  <c:v>68.952661328755042</c:v>
                </c:pt>
                <c:pt idx="193">
                  <c:v>69.005507877707359</c:v>
                </c:pt>
                <c:pt idx="194">
                  <c:v>69.057782360170307</c:v>
                </c:pt>
                <c:pt idx="195">
                  <c:v>69.109492855556908</c:v>
                </c:pt>
                <c:pt idx="196">
                  <c:v>69.160647342247685</c:v>
                </c:pt>
                <c:pt idx="197">
                  <c:v>69.211253697590223</c:v>
                </c:pt>
                <c:pt idx="198">
                  <c:v>69.261319697899708</c:v>
                </c:pt>
                <c:pt idx="199">
                  <c:v>69.310853018458275</c:v>
                </c:pt>
                <c:pt idx="200">
                  <c:v>69.359861233515787</c:v>
                </c:pt>
                <c:pt idx="201">
                  <c:v>69.40835181628897</c:v>
                </c:pt>
                <c:pt idx="202">
                  <c:v>69.456332138962239</c:v>
                </c:pt>
                <c:pt idx="203">
                  <c:v>69.503809472687095</c:v>
                </c:pt>
                <c:pt idx="204">
                  <c:v>69.550790987582403</c:v>
                </c:pt>
                <c:pt idx="205">
                  <c:v>69.597283752734327</c:v>
                </c:pt>
                <c:pt idx="206">
                  <c:v>69.643294736196367</c:v>
                </c:pt>
                <c:pt idx="207">
                  <c:v>69.688830804989266</c:v>
                </c:pt>
                <c:pt idx="208">
                  <c:v>69.733898725101128</c:v>
                </c:pt>
                <c:pt idx="209">
                  <c:v>69.778505161487388</c:v>
                </c:pt>
                <c:pt idx="210">
                  <c:v>69.8226566780707</c:v>
                </c:pt>
                <c:pt idx="211">
                  <c:v>69.866359737741163</c:v>
                </c:pt>
                <c:pt idx="212">
                  <c:v>69.909620702355966</c:v>
                </c:pt>
                <c:pt idx="213">
                  <c:v>69.952445832739841</c:v>
                </c:pt>
                <c:pt idx="214">
                  <c:v>69.994841288684611</c:v>
                </c:pt>
                <c:pt idx="215">
                  <c:v>70.036813128949603</c:v>
                </c:pt>
                <c:pt idx="216">
                  <c:v>70.078367311261331</c:v>
                </c:pt>
                <c:pt idx="217">
                  <c:v>70.119509692313628</c:v>
                </c:pt>
                <c:pt idx="218">
                  <c:v>70.160246027767656</c:v>
                </c:pt>
                <c:pt idx="219">
                  <c:v>70.200581972251882</c:v>
                </c:pt>
                <c:pt idx="220">
                  <c:v>70.240523079362106</c:v>
                </c:pt>
                <c:pt idx="221">
                  <c:v>70.280074801661286</c:v>
                </c:pt>
                <c:pt idx="222">
                  <c:v>70.319242490679969</c:v>
                </c:pt>
                <c:pt idx="223">
                  <c:v>70.358031396915706</c:v>
                </c:pt>
                <c:pt idx="224">
                  <c:v>70.39644666983358</c:v>
                </c:pt>
                <c:pt idx="225">
                  <c:v>70.43449335786579</c:v>
                </c:pt>
                <c:pt idx="226">
                  <c:v>70.472176408412082</c:v>
                </c:pt>
                <c:pt idx="227">
                  <c:v>70.509500667839234</c:v>
                </c:pt>
                <c:pt idx="228">
                  <c:v>70.546470881481554</c:v>
                </c:pt>
                <c:pt idx="229">
                  <c:v>70.583091693640498</c:v>
                </c:pt>
                <c:pt idx="230">
                  <c:v>70.619367647584937</c:v>
                </c:pt>
                <c:pt idx="231">
                  <c:v>70.655303185551034</c:v>
                </c:pt>
                <c:pt idx="232">
                  <c:v>70.690902648742153</c:v>
                </c:pt>
                <c:pt idx="233">
                  <c:v>70.726170277329189</c:v>
                </c:pt>
                <c:pt idx="234">
                  <c:v>70.761110210450028</c:v>
                </c:pt>
                <c:pt idx="235">
                  <c:v>70.795726486210171</c:v>
                </c:pt>
                <c:pt idx="236">
                  <c:v>70.830023041682182</c:v>
                </c:pt>
                <c:pt idx="237">
                  <c:v>70.86400371290614</c:v>
                </c:pt>
                <c:pt idx="238">
                  <c:v>70.897672234889214</c:v>
                </c:pt>
                <c:pt idx="239">
                  <c:v>70.931032241606118</c:v>
                </c:pt>
                <c:pt idx="240">
                  <c:v>70.964087265998614</c:v>
                </c:pt>
                <c:pt idx="241">
                  <c:v>70.996840739976022</c:v>
                </c:pt>
                <c:pt idx="242">
                  <c:v>71.029295994414795</c:v>
                </c:pt>
                <c:pt idx="243">
                  <c:v>71.061456259158717</c:v>
                </c:pt>
                <c:pt idx="244">
                  <c:v>71.093324663019004</c:v>
                </c:pt>
                <c:pt idx="245">
                  <c:v>71.124904233774004</c:v>
                </c:pt>
                <c:pt idx="246">
                  <c:v>71.156197898169509</c:v>
                </c:pt>
                <c:pt idx="247">
                  <c:v>71.187208481918489</c:v>
                </c:pt>
                <c:pt idx="248">
                  <c:v>71.217938709701357</c:v>
                </c:pt>
                <c:pt idx="249">
                  <c:v>71.248391205165717</c:v>
                </c:pt>
                <c:pt idx="250">
                  <c:v>71.27856849092656</c:v>
                </c:pt>
                <c:pt idx="251">
                  <c:v>71.308472988566109</c:v>
                </c:pt>
                <c:pt idx="252">
                  <c:v>71.338107018634048</c:v>
                </c:pt>
                <c:pt idx="253">
                  <c:v>71.367472800647121</c:v>
                </c:pt>
                <c:pt idx="254">
                  <c:v>71.39657245308959</c:v>
                </c:pt>
                <c:pt idx="255">
                  <c:v>71.425407993412918</c:v>
                </c:pt>
                <c:pt idx="256">
                  <c:v>71.453981338035902</c:v>
                </c:pt>
                <c:pt idx="257">
                  <c:v>71.482294302344712</c:v>
                </c:pt>
                <c:pt idx="258">
                  <c:v>71.510348600692652</c:v>
                </c:pt>
                <c:pt idx="259">
                  <c:v>71.538145846400553</c:v>
                </c:pt>
                <c:pt idx="260">
                  <c:v>71.565687551756326</c:v>
                </c:pt>
                <c:pt idx="261">
                  <c:v>71.592975128015425</c:v>
                </c:pt>
                <c:pt idx="262">
                  <c:v>71.62000988540035</c:v>
                </c:pt>
                <c:pt idx="263">
                  <c:v>71.646793033101176</c:v>
                </c:pt>
                <c:pt idx="264">
                  <c:v>71.67332567927501</c:v>
                </c:pt>
                <c:pt idx="265">
                  <c:v>71.699608831046604</c:v>
                </c:pt>
                <c:pt idx="266">
                  <c:v>71.725643394507586</c:v>
                </c:pt>
                <c:pt idx="267">
                  <c:v>71.751430174717314</c:v>
                </c:pt>
                <c:pt idx="268">
                  <c:v>71.776969875702179</c:v>
                </c:pt>
                <c:pt idx="269">
                  <c:v>71.802263100455932</c:v>
                </c:pt>
                <c:pt idx="270">
                  <c:v>71.827310350939811</c:v>
                </c:pt>
                <c:pt idx="271">
                  <c:v>71.852112028082033</c:v>
                </c:pt>
                <c:pt idx="272">
                  <c:v>71.876668431778398</c:v>
                </c:pt>
                <c:pt idx="273">
                  <c:v>71.900979760891872</c:v>
                </c:pt>
                <c:pt idx="274">
                  <c:v>71.925046113252833</c:v>
                </c:pt>
                <c:pt idx="275">
                  <c:v>71.948867485658795</c:v>
                </c:pt>
                <c:pt idx="276">
                  <c:v>71.972443773874772</c:v>
                </c:pt>
                <c:pt idx="277">
                  <c:v>71.995774772632956</c:v>
                </c:pt>
                <c:pt idx="278">
                  <c:v>72.018860175632952</c:v>
                </c:pt>
                <c:pt idx="279">
                  <c:v>72.041699575541486</c:v>
                </c:pt>
                <c:pt idx="280">
                  <c:v>72.064292463992842</c:v>
                </c:pt>
                <c:pt idx="281">
                  <c:v>72.086638231588367</c:v>
                </c:pt>
                <c:pt idx="282">
                  <c:v>72.108736167896893</c:v>
                </c:pt>
                <c:pt idx="283">
                  <c:v>72.130585461454487</c:v>
                </c:pt>
                <c:pt idx="284">
                  <c:v>72.152185199764489</c:v>
                </c:pt>
                <c:pt idx="285">
                  <c:v>72.173534369297641</c:v>
                </c:pt>
                <c:pt idx="286">
                  <c:v>72.194631855491892</c:v>
                </c:pt>
                <c:pt idx="287">
                  <c:v>72.215476442752561</c:v>
                </c:pt>
                <c:pt idx="288">
                  <c:v>72.236066814452187</c:v>
                </c:pt>
                <c:pt idx="289">
                  <c:v>72.256401552930797</c:v>
                </c:pt>
                <c:pt idx="290">
                  <c:v>72.276479139495507</c:v>
                </c:pt>
                <c:pt idx="291">
                  <c:v>72.296297954420936</c:v>
                </c:pt>
                <c:pt idx="292">
                  <c:v>72.315856276948779</c:v>
                </c:pt>
                <c:pt idx="293">
                  <c:v>72.335152285288316</c:v>
                </c:pt>
                <c:pt idx="294">
                  <c:v>72.354184056615864</c:v>
                </c:pt>
                <c:pt idx="295">
                  <c:v>72.372949567075239</c:v>
                </c:pt>
                <c:pt idx="296">
                  <c:v>72.391446691777517</c:v>
                </c:pt>
                <c:pt idx="297">
                  <c:v>72.40967320480101</c:v>
                </c:pt>
                <c:pt idx="298">
                  <c:v>72.427626779191442</c:v>
                </c:pt>
                <c:pt idx="299">
                  <c:v>72.445304986961688</c:v>
                </c:pt>
                <c:pt idx="300">
                  <c:v>72.462705299092164</c:v>
                </c:pt>
                <c:pt idx="301">
                  <c:v>72.479825085530308</c:v>
                </c:pt>
                <c:pt idx="302">
                  <c:v>72.496661615191158</c:v>
                </c:pt>
                <c:pt idx="303">
                  <c:v>72.513212055956799</c:v>
                </c:pt>
                <c:pt idx="304">
                  <c:v>72.529473474676877</c:v>
                </c:pt>
                <c:pt idx="305">
                  <c:v>72.545442837168011</c:v>
                </c:pt>
                <c:pt idx="306">
                  <c:v>72.561117008214495</c:v>
                </c:pt>
                <c:pt idx="307">
                  <c:v>72.576492751567585</c:v>
                </c:pt>
                <c:pt idx="308">
                  <c:v>72.591566729946166</c:v>
                </c:pt>
                <c:pt idx="309">
                  <c:v>72.606335505036256</c:v>
                </c:pt>
                <c:pt idx="310">
                  <c:v>72.620795537491105</c:v>
                </c:pt>
                <c:pt idx="311">
                  <c:v>72.63494318693148</c:v>
                </c:pt>
                <c:pt idx="312">
                  <c:v>72.648774711945265</c:v>
                </c:pt>
                <c:pt idx="313">
                  <c:v>72.662286270087748</c:v>
                </c:pt>
                <c:pt idx="314">
                  <c:v>72.675473917881448</c:v>
                </c:pt>
                <c:pt idx="315">
                  <c:v>72.6883336108164</c:v>
                </c:pt>
                <c:pt idx="316">
                  <c:v>72.700861203349561</c:v>
                </c:pt>
                <c:pt idx="317">
                  <c:v>72.713052448905628</c:v>
                </c:pt>
                <c:pt idx="318">
                  <c:v>72.724902999876193</c:v>
                </c:pt>
                <c:pt idx="319">
                  <c:v>72.736408407620573</c:v>
                </c:pt>
                <c:pt idx="320">
                  <c:v>72.747564122465008</c:v>
                </c:pt>
                <c:pt idx="321">
                  <c:v>72.758365493703295</c:v>
                </c:pt>
                <c:pt idx="322">
                  <c:v>72.768807769596478</c:v>
                </c:pt>
                <c:pt idx="323">
                  <c:v>72.778886097372819</c:v>
                </c:pt>
                <c:pt idx="324">
                  <c:v>72.788595523228011</c:v>
                </c:pt>
                <c:pt idx="325">
                  <c:v>72.797930992324936</c:v>
                </c:pt>
                <c:pt idx="326">
                  <c:v>72.806887348793978</c:v>
                </c:pt>
                <c:pt idx="327">
                  <c:v>72.81545933573247</c:v>
                </c:pt>
                <c:pt idx="328">
                  <c:v>72.823641595205459</c:v>
                </c:pt>
                <c:pt idx="329">
                  <c:v>72.831428668244953</c:v>
                </c:pt>
                <c:pt idx="330">
                  <c:v>72.838814994850594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B1-444B-8080-1E2FAE85653D}"/>
            </c:ext>
          </c:extLst>
        </c:ser>
        <c:ser>
          <c:idx val="2"/>
          <c:order val="2"/>
          <c:tx>
            <c:v>RMG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'[NASA.xlsx]C=CC(=C)C'!$K$16:$K$346</c:f>
              <c:numCache>
                <c:formatCode>General</c:formatCode>
                <c:ptCount val="331"/>
                <c:pt idx="0">
                  <c:v>18.350852725571752</c:v>
                </c:pt>
                <c:pt idx="1">
                  <c:v>19.062051471990465</c:v>
                </c:pt>
                <c:pt idx="2">
                  <c:v>19.768796043615424</c:v>
                </c:pt>
                <c:pt idx="3">
                  <c:v>20.470831806215173</c:v>
                </c:pt>
                <c:pt idx="4">
                  <c:v>21.167911968835714</c:v>
                </c:pt>
                <c:pt idx="5">
                  <c:v>21.859797583800542</c:v>
                </c:pt>
                <c:pt idx="6">
                  <c:v>22.546257546710621</c:v>
                </c:pt>
                <c:pt idx="7">
                  <c:v>23.227068596444397</c:v>
                </c:pt>
                <c:pt idx="8">
                  <c:v>23.902015315157797</c:v>
                </c:pt>
                <c:pt idx="9">
                  <c:v>24.570890128284233</c:v>
                </c:pt>
                <c:pt idx="10">
                  <c:v>25.233493304534584</c:v>
                </c:pt>
                <c:pt idx="11">
                  <c:v>25.889632955897213</c:v>
                </c:pt>
                <c:pt idx="12">
                  <c:v>26.539125037637969</c:v>
                </c:pt>
                <c:pt idx="13">
                  <c:v>27.181793348300165</c:v>
                </c:pt>
                <c:pt idx="14">
                  <c:v>27.817469529704614</c:v>
                </c:pt>
                <c:pt idx="15">
                  <c:v>28.44599306694959</c:v>
                </c:pt>
                <c:pt idx="16">
                  <c:v>29.06721128841086</c:v>
                </c:pt>
                <c:pt idx="17">
                  <c:v>29.680979365741646</c:v>
                </c:pt>
                <c:pt idx="18">
                  <c:v>30.2871603138727</c:v>
                </c:pt>
                <c:pt idx="19">
                  <c:v>30.88562499101219</c:v>
                </c:pt>
                <c:pt idx="20">
                  <c:v>31.476252098645816</c:v>
                </c:pt>
                <c:pt idx="21">
                  <c:v>32.058928181536714</c:v>
                </c:pt>
                <c:pt idx="22">
                  <c:v>32.633547627725534</c:v>
                </c:pt>
                <c:pt idx="23">
                  <c:v>33.200012668530384</c:v>
                </c:pt>
                <c:pt idx="24">
                  <c:v>33.758233378546862</c:v>
                </c:pt>
                <c:pt idx="25">
                  <c:v>34.308127675648045</c:v>
                </c:pt>
                <c:pt idx="26">
                  <c:v>34.849621320984497</c:v>
                </c:pt>
                <c:pt idx="27">
                  <c:v>35.382647918984219</c:v>
                </c:pt>
                <c:pt idx="28">
                  <c:v>35.90714891735275</c:v>
                </c:pt>
                <c:pt idx="29">
                  <c:v>36.423073607073057</c:v>
                </c:pt>
                <c:pt idx="30">
                  <c:v>36.93037912240564</c:v>
                </c:pt>
                <c:pt idx="31">
                  <c:v>37.42903044088844</c:v>
                </c:pt>
                <c:pt idx="32">
                  <c:v>37.919000383336865</c:v>
                </c:pt>
                <c:pt idx="33">
                  <c:v>38.40026961384384</c:v>
                </c:pt>
                <c:pt idx="34">
                  <c:v>38.87282663977976</c:v>
                </c:pt>
                <c:pt idx="35">
                  <c:v>39.336667811792466</c:v>
                </c:pt>
                <c:pt idx="36">
                  <c:v>39.791797323807337</c:v>
                </c:pt>
                <c:pt idx="37">
                  <c:v>40.238227213027173</c:v>
                </c:pt>
                <c:pt idx="38">
                  <c:v>40.67597735993229</c:v>
                </c:pt>
                <c:pt idx="39">
                  <c:v>41.105075488280463</c:v>
                </c:pt>
                <c:pt idx="40">
                  <c:v>41.525557165106967</c:v>
                </c:pt>
                <c:pt idx="41">
                  <c:v>41.937465800724546</c:v>
                </c:pt>
                <c:pt idx="42">
                  <c:v>42.340852648723398</c:v>
                </c:pt>
                <c:pt idx="43">
                  <c:v>42.735776805971241</c:v>
                </c:pt>
                <c:pt idx="44">
                  <c:v>43.122305212613256</c:v>
                </c:pt>
                <c:pt idx="45">
                  <c:v>43.500512652072111</c:v>
                </c:pt>
                <c:pt idx="46">
                  <c:v>43.870481751047919</c:v>
                </c:pt>
                <c:pt idx="47">
                  <c:v>44.232302979518316</c:v>
                </c:pt>
                <c:pt idx="48">
                  <c:v>44.586074650738411</c:v>
                </c:pt>
                <c:pt idx="49">
                  <c:v>44.931902921240741</c:v>
                </c:pt>
                <c:pt idx="50">
                  <c:v>45.269901790835398</c:v>
                </c:pt>
                <c:pt idx="51">
                  <c:v>45.600193102609907</c:v>
                </c:pt>
                <c:pt idx="52">
                  <c:v>45.922906542929276</c:v>
                </c:pt>
                <c:pt idx="53">
                  <c:v>46.238179641435998</c:v>
                </c:pt>
                <c:pt idx="54">
                  <c:v>46.546157771050055</c:v>
                </c:pt>
                <c:pt idx="55">
                  <c:v>46.8469941479689</c:v>
                </c:pt>
                <c:pt idx="56">
                  <c:v>47.140849831667467</c:v>
                </c:pt>
                <c:pt idx="57">
                  <c:v>47.427893724898141</c:v>
                </c:pt>
                <c:pt idx="58">
                  <c:v>47.70830257369083</c:v>
                </c:pt>
                <c:pt idx="59">
                  <c:v>47.982260967352907</c:v>
                </c:pt>
                <c:pt idx="60">
                  <c:v>48.249961338469227</c:v>
                </c:pt>
                <c:pt idx="61">
                  <c:v>48.511603962902093</c:v>
                </c:pt>
                <c:pt idx="62">
                  <c:v>48.76739695979132</c:v>
                </c:pt>
                <c:pt idx="63">
                  <c:v>49.017556291554214</c:v>
                </c:pt>
                <c:pt idx="64">
                  <c:v>49.262305763885543</c:v>
                </c:pt>
                <c:pt idx="65">
                  <c:v>49.501877025757508</c:v>
                </c:pt>
                <c:pt idx="66">
                  <c:v>49.736509569419873</c:v>
                </c:pt>
                <c:pt idx="67">
                  <c:v>49.966450730399821</c:v>
                </c:pt>
                <c:pt idx="68">
                  <c:v>50.191955687502038</c:v>
                </c:pt>
                <c:pt idx="69">
                  <c:v>50.413287462808704</c:v>
                </c:pt>
                <c:pt idx="70">
                  <c:v>50.630716921679429</c:v>
                </c:pt>
                <c:pt idx="71">
                  <c:v>50.844522772751368</c:v>
                </c:pt>
                <c:pt idx="72">
                  <c:v>51.060616367966112</c:v>
                </c:pt>
                <c:pt idx="73">
                  <c:v>51.265201807949076</c:v>
                </c:pt>
                <c:pt idx="74">
                  <c:v>51.468207632457592</c:v>
                </c:pt>
                <c:pt idx="75">
                  <c:v>51.669644858582679</c:v>
                </c:pt>
                <c:pt idx="76">
                  <c:v>51.869524460791091</c:v>
                </c:pt>
                <c:pt idx="77">
                  <c:v>52.067857370925182</c:v>
                </c:pt>
                <c:pt idx="78">
                  <c:v>52.264654478202985</c:v>
                </c:pt>
                <c:pt idx="79">
                  <c:v>52.459926629218174</c:v>
                </c:pt>
                <c:pt idx="80">
                  <c:v>52.653684627940088</c:v>
                </c:pt>
                <c:pt idx="81">
                  <c:v>52.845939235713722</c:v>
                </c:pt>
                <c:pt idx="82">
                  <c:v>53.036701171259708</c:v>
                </c:pt>
                <c:pt idx="83">
                  <c:v>53.225981110674361</c:v>
                </c:pt>
                <c:pt idx="84">
                  <c:v>53.413789687429635</c:v>
                </c:pt>
                <c:pt idx="85">
                  <c:v>53.600137492373115</c:v>
                </c:pt>
                <c:pt idx="86">
                  <c:v>53.785035073728089</c:v>
                </c:pt>
                <c:pt idx="87">
                  <c:v>53.968492937093451</c:v>
                </c:pt>
                <c:pt idx="88">
                  <c:v>54.150521545443794</c:v>
                </c:pt>
                <c:pt idx="89">
                  <c:v>54.331131319129319</c:v>
                </c:pt>
                <c:pt idx="90">
                  <c:v>54.510332635875926</c:v>
                </c:pt>
                <c:pt idx="91">
                  <c:v>54.68813583078515</c:v>
                </c:pt>
                <c:pt idx="92">
                  <c:v>54.864551196334169</c:v>
                </c:pt>
                <c:pt idx="93">
                  <c:v>55.039588982375832</c:v>
                </c:pt>
                <c:pt idx="94">
                  <c:v>55.213259396138625</c:v>
                </c:pt>
                <c:pt idx="95">
                  <c:v>55.385572602226709</c:v>
                </c:pt>
                <c:pt idx="96">
                  <c:v>55.556538722619884</c:v>
                </c:pt>
                <c:pt idx="97">
                  <c:v>55.726167836673632</c:v>
                </c:pt>
                <c:pt idx="98">
                  <c:v>55.894469981119059</c:v>
                </c:pt>
                <c:pt idx="99">
                  <c:v>56.061455150062898</c:v>
                </c:pt>
                <c:pt idx="100">
                  <c:v>56.227133294987631</c:v>
                </c:pt>
                <c:pt idx="101">
                  <c:v>56.391514324751284</c:v>
                </c:pt>
                <c:pt idx="102">
                  <c:v>56.554608105587626</c:v>
                </c:pt>
                <c:pt idx="103">
                  <c:v>56.71642446110603</c:v>
                </c:pt>
                <c:pt idx="104">
                  <c:v>56.876973172291542</c:v>
                </c:pt>
                <c:pt idx="105">
                  <c:v>57.036263977504866</c:v>
                </c:pt>
                <c:pt idx="106">
                  <c:v>57.194306572482326</c:v>
                </c:pt>
                <c:pt idx="107">
                  <c:v>57.351110610335951</c:v>
                </c:pt>
                <c:pt idx="108">
                  <c:v>57.50668570155338</c:v>
                </c:pt>
                <c:pt idx="109">
                  <c:v>57.661041413997957</c:v>
                </c:pt>
                <c:pt idx="110">
                  <c:v>57.814187272908612</c:v>
                </c:pt>
                <c:pt idx="111">
                  <c:v>57.96613276090001</c:v>
                </c:pt>
                <c:pt idx="112">
                  <c:v>58.116887317962401</c:v>
                </c:pt>
                <c:pt idx="113">
                  <c:v>58.266460341461695</c:v>
                </c:pt>
                <c:pt idx="114">
                  <c:v>58.414861186139525</c:v>
                </c:pt>
                <c:pt idx="115">
                  <c:v>58.5620991641131</c:v>
                </c:pt>
                <c:pt idx="116">
                  <c:v>58.708183544875332</c:v>
                </c:pt>
                <c:pt idx="117">
                  <c:v>58.853123555294751</c:v>
                </c:pt>
                <c:pt idx="118">
                  <c:v>58.996928379615582</c:v>
                </c:pt>
                <c:pt idx="119">
                  <c:v>59.139607159457675</c:v>
                </c:pt>
                <c:pt idx="120">
                  <c:v>59.281168993816522</c:v>
                </c:pt>
                <c:pt idx="121">
                  <c:v>59.421622939063326</c:v>
                </c:pt>
                <c:pt idx="122">
                  <c:v>59.560978008944858</c:v>
                </c:pt>
                <c:pt idx="123">
                  <c:v>59.69924317458365</c:v>
                </c:pt>
                <c:pt idx="124">
                  <c:v>59.8364273644778</c:v>
                </c:pt>
                <c:pt idx="125">
                  <c:v>59.972539464501104</c:v>
                </c:pt>
                <c:pt idx="126">
                  <c:v>60.107588317902987</c:v>
                </c:pt>
                <c:pt idx="127">
                  <c:v>60.24158272530854</c:v>
                </c:pt>
                <c:pt idx="128">
                  <c:v>60.374531444718549</c:v>
                </c:pt>
                <c:pt idx="129">
                  <c:v>60.506443191509362</c:v>
                </c:pt>
                <c:pt idx="130">
                  <c:v>60.637326638433066</c:v>
                </c:pt>
                <c:pt idx="131">
                  <c:v>60.767190415617371</c:v>
                </c:pt>
                <c:pt idx="132">
                  <c:v>60.896043110565628</c:v>
                </c:pt>
                <c:pt idx="133">
                  <c:v>61.02389326815689</c:v>
                </c:pt>
                <c:pt idx="134">
                  <c:v>61.150749390645771</c:v>
                </c:pt>
                <c:pt idx="135">
                  <c:v>61.276619937662666</c:v>
                </c:pt>
                <c:pt idx="136">
                  <c:v>61.401513326213504</c:v>
                </c:pt>
                <c:pt idx="137">
                  <c:v>61.525437930679971</c:v>
                </c:pt>
                <c:pt idx="138">
                  <c:v>61.648402082819302</c:v>
                </c:pt>
                <c:pt idx="139">
                  <c:v>61.770414071764499</c:v>
                </c:pt>
                <c:pt idx="140">
                  <c:v>61.891482144024117</c:v>
                </c:pt>
                <c:pt idx="141">
                  <c:v>62.011614503482456</c:v>
                </c:pt>
                <c:pt idx="142">
                  <c:v>62.130819311399378</c:v>
                </c:pt>
                <c:pt idx="143">
                  <c:v>62.249104686410483</c:v>
                </c:pt>
                <c:pt idx="144">
                  <c:v>62.366478704526983</c:v>
                </c:pt>
                <c:pt idx="145">
                  <c:v>62.48294939913572</c:v>
                </c:pt>
                <c:pt idx="146">
                  <c:v>62.598524760999261</c:v>
                </c:pt>
                <c:pt idx="147">
                  <c:v>62.713212738255763</c:v>
                </c:pt>
                <c:pt idx="148">
                  <c:v>62.827021236419078</c:v>
                </c:pt>
                <c:pt idx="149">
                  <c:v>62.939958118378662</c:v>
                </c:pt>
                <c:pt idx="150">
                  <c:v>63.052031204399704</c:v>
                </c:pt>
                <c:pt idx="151">
                  <c:v>63.163248272123006</c:v>
                </c:pt>
                <c:pt idx="152">
                  <c:v>63.273617056564952</c:v>
                </c:pt>
                <c:pt idx="153">
                  <c:v>63.383145250117728</c:v>
                </c:pt>
                <c:pt idx="154">
                  <c:v>63.491840502549046</c:v>
                </c:pt>
                <c:pt idx="155">
                  <c:v>63.599710421002378</c:v>
                </c:pt>
                <c:pt idx="156">
                  <c:v>63.706762569996719</c:v>
                </c:pt>
                <c:pt idx="157">
                  <c:v>63.813004471426851</c:v>
                </c:pt>
                <c:pt idx="158">
                  <c:v>63.918443604563151</c:v>
                </c:pt>
                <c:pt idx="159">
                  <c:v>64.02308740605163</c:v>
                </c:pt>
                <c:pt idx="160">
                  <c:v>64.12694326991398</c:v>
                </c:pt>
                <c:pt idx="161">
                  <c:v>64.230018547547544</c:v>
                </c:pt>
                <c:pt idx="162">
                  <c:v>64.332320547725331</c:v>
                </c:pt>
                <c:pt idx="163">
                  <c:v>64.433856536595968</c:v>
                </c:pt>
                <c:pt idx="164">
                  <c:v>64.534633737683819</c:v>
                </c:pt>
                <c:pt idx="165">
                  <c:v>64.634659331888813</c:v>
                </c:pt>
                <c:pt idx="166">
                  <c:v>64.733940457486526</c:v>
                </c:pt>
                <c:pt idx="167">
                  <c:v>64.832484210128285</c:v>
                </c:pt>
                <c:pt idx="168">
                  <c:v>64.930297642840969</c:v>
                </c:pt>
                <c:pt idx="169">
                  <c:v>65.027387766027189</c:v>
                </c:pt>
                <c:pt idx="170">
                  <c:v>65.123761547465165</c:v>
                </c:pt>
                <c:pt idx="171">
                  <c:v>65.219425912308793</c:v>
                </c:pt>
                <c:pt idx="172">
                  <c:v>65.314387743087593</c:v>
                </c:pt>
                <c:pt idx="173">
                  <c:v>65.408653879706804</c:v>
                </c:pt>
                <c:pt idx="174">
                  <c:v>65.502231119447202</c:v>
                </c:pt>
                <c:pt idx="175">
                  <c:v>65.595126216965383</c:v>
                </c:pt>
                <c:pt idx="176">
                  <c:v>65.68734588429345</c:v>
                </c:pt>
                <c:pt idx="177">
                  <c:v>65.778896790839212</c:v>
                </c:pt>
                <c:pt idx="178">
                  <c:v>65.869785563386159</c:v>
                </c:pt>
                <c:pt idx="179">
                  <c:v>65.9600187860934</c:v>
                </c:pt>
                <c:pt idx="180">
                  <c:v>66.049603000495736</c:v>
                </c:pt>
                <c:pt idx="181">
                  <c:v>66.138544705503591</c:v>
                </c:pt>
                <c:pt idx="182">
                  <c:v>66.226850357403009</c:v>
                </c:pt>
                <c:pt idx="183">
                  <c:v>66.314526369855798</c:v>
                </c:pt>
                <c:pt idx="184">
                  <c:v>66.401579113899288</c:v>
                </c:pt>
                <c:pt idx="185">
                  <c:v>66.488014917946586</c:v>
                </c:pt>
                <c:pt idx="186">
                  <c:v>66.57384006778635</c:v>
                </c:pt>
                <c:pt idx="187">
                  <c:v>66.659060806582957</c:v>
                </c:pt>
                <c:pt idx="188">
                  <c:v>66.743683334876437</c:v>
                </c:pt>
                <c:pt idx="189">
                  <c:v>66.827713810582395</c:v>
                </c:pt>
                <c:pt idx="190">
                  <c:v>66.911158348992231</c:v>
                </c:pt>
                <c:pt idx="191">
                  <c:v>66.994023022772865</c:v>
                </c:pt>
                <c:pt idx="192">
                  <c:v>67.076313861966966</c:v>
                </c:pt>
                <c:pt idx="193">
                  <c:v>67.158036853992783</c:v>
                </c:pt>
                <c:pt idx="194">
                  <c:v>67.239197943644271</c:v>
                </c:pt>
                <c:pt idx="195">
                  <c:v>67.319803033091034</c:v>
                </c:pt>
                <c:pt idx="196">
                  <c:v>67.399857981878284</c:v>
                </c:pt>
                <c:pt idx="197">
                  <c:v>67.479368606926982</c:v>
                </c:pt>
                <c:pt idx="198">
                  <c:v>67.558340682533625</c:v>
                </c:pt>
                <c:pt idx="199">
                  <c:v>67.636779940370431</c:v>
                </c:pt>
                <c:pt idx="200">
                  <c:v>67.714692069485324</c:v>
                </c:pt>
                <c:pt idx="201">
                  <c:v>67.792082716301763</c:v>
                </c:pt>
                <c:pt idx="202">
                  <c:v>67.868957484618946</c:v>
                </c:pt>
                <c:pt idx="203">
                  <c:v>67.945321935611688</c:v>
                </c:pt>
                <c:pt idx="204">
                  <c:v>68.021181587830498</c:v>
                </c:pt>
                <c:pt idx="205">
                  <c:v>68.096541917201478</c:v>
                </c:pt>
                <c:pt idx="206">
                  <c:v>68.171408357026436</c:v>
                </c:pt>
                <c:pt idx="207">
                  <c:v>68.245786297982832</c:v>
                </c:pt>
                <c:pt idx="208">
                  <c:v>68.319681088123772</c:v>
                </c:pt>
                <c:pt idx="209">
                  <c:v>68.393098032877944</c:v>
                </c:pt>
                <c:pt idx="210">
                  <c:v>68.46604239504984</c:v>
                </c:pt>
                <c:pt idx="211">
                  <c:v>68.538519394819517</c:v>
                </c:pt>
                <c:pt idx="212">
                  <c:v>68.61053420974261</c:v>
                </c:pt>
                <c:pt idx="213">
                  <c:v>68.682091974750591</c:v>
                </c:pt>
                <c:pt idx="214">
                  <c:v>68.753197782150423</c:v>
                </c:pt>
                <c:pt idx="215">
                  <c:v>68.823856681624818</c:v>
                </c:pt>
                <c:pt idx="216">
                  <c:v>68.894073680232111</c:v>
                </c:pt>
                <c:pt idx="217">
                  <c:v>68.963853742406286</c:v>
                </c:pt>
                <c:pt idx="218">
                  <c:v>69.033201789956976</c:v>
                </c:pt>
                <c:pt idx="219">
                  <c:v>69.102122702069479</c:v>
                </c:pt>
                <c:pt idx="220">
                  <c:v>69.170621315304771</c:v>
                </c:pt>
                <c:pt idx="221">
                  <c:v>69.238702423599435</c:v>
                </c:pt>
                <c:pt idx="222">
                  <c:v>69.306370778265787</c:v>
                </c:pt>
                <c:pt idx="223">
                  <c:v>69.373631087991683</c:v>
                </c:pt>
                <c:pt idx="224">
                  <c:v>69.440488018840696</c:v>
                </c:pt>
                <c:pt idx="225">
                  <c:v>69.50694619425208</c:v>
                </c:pt>
                <c:pt idx="226">
                  <c:v>69.573010195040723</c:v>
                </c:pt>
                <c:pt idx="227">
                  <c:v>69.638684559397134</c:v>
                </c:pt>
                <c:pt idx="228">
                  <c:v>69.703973782887502</c:v>
                </c:pt>
                <c:pt idx="229">
                  <c:v>69.768882318453691</c:v>
                </c:pt>
                <c:pt idx="230">
                  <c:v>69.83341457641319</c:v>
                </c:pt>
                <c:pt idx="231">
                  <c:v>69.897574924459121</c:v>
                </c:pt>
                <c:pt idx="232">
                  <c:v>69.961367687660342</c:v>
                </c:pt>
                <c:pt idx="233">
                  <c:v>70.024797148461275</c:v>
                </c:pt>
                <c:pt idx="234">
                  <c:v>70.087867546682048</c:v>
                </c:pt>
                <c:pt idx="235">
                  <c:v>70.150583079518441</c:v>
                </c:pt>
                <c:pt idx="236">
                  <c:v>70.212947901541881</c:v>
                </c:pt>
                <c:pt idx="237">
                  <c:v>70.274966124699432</c:v>
                </c:pt>
                <c:pt idx="238">
                  <c:v>70.336641818313794</c:v>
                </c:pt>
                <c:pt idx="239">
                  <c:v>70.397979009083414</c:v>
                </c:pt>
                <c:pt idx="240">
                  <c:v>70.458981681082321</c:v>
                </c:pt>
                <c:pt idx="241">
                  <c:v>70.51965377576019</c:v>
                </c:pt>
                <c:pt idx="242">
                  <c:v>70.579999191942363</c:v>
                </c:pt>
                <c:pt idx="243">
                  <c:v>70.640021785829887</c:v>
                </c:pt>
                <c:pt idx="244">
                  <c:v>70.699725370999388</c:v>
                </c:pt>
                <c:pt idx="245">
                  <c:v>70.759113718403199</c:v>
                </c:pt>
                <c:pt idx="246">
                  <c:v>70.818190556369288</c:v>
                </c:pt>
                <c:pt idx="247">
                  <c:v>70.87695957060123</c:v>
                </c:pt>
                <c:pt idx="248">
                  <c:v>70.935424404178377</c:v>
                </c:pt>
                <c:pt idx="249">
                  <c:v>70.993588657555605</c:v>
                </c:pt>
                <c:pt idx="250">
                  <c:v>71.051455888563538</c:v>
                </c:pt>
                <c:pt idx="251">
                  <c:v>71.109029612408406</c:v>
                </c:pt>
                <c:pt idx="252">
                  <c:v>71.166313301672062</c:v>
                </c:pt>
                <c:pt idx="253">
                  <c:v>71.223310386312093</c:v>
                </c:pt>
                <c:pt idx="254">
                  <c:v>71.280024253661736</c:v>
                </c:pt>
                <c:pt idx="255">
                  <c:v>71.336458248429778</c:v>
                </c:pt>
                <c:pt idx="256">
                  <c:v>71.392615672700757</c:v>
                </c:pt>
                <c:pt idx="257">
                  <c:v>71.448499785934871</c:v>
                </c:pt>
                <c:pt idx="258">
                  <c:v>71.504113804967901</c:v>
                </c:pt>
                <c:pt idx="259">
                  <c:v>71.559460904011374</c:v>
                </c:pt>
                <c:pt idx="260">
                  <c:v>71.614544214652355</c:v>
                </c:pt>
                <c:pt idx="261">
                  <c:v>71.669366825853658</c:v>
                </c:pt>
                <c:pt idx="262">
                  <c:v>71.723931783953745</c:v>
                </c:pt>
                <c:pt idx="263">
                  <c:v>71.778242092666659</c:v>
                </c:pt>
                <c:pt idx="264">
                  <c:v>71.832300713082205</c:v>
                </c:pt>
                <c:pt idx="265">
                  <c:v>71.886110563665753</c:v>
                </c:pt>
                <c:pt idx="266">
                  <c:v>71.939674520258322</c:v>
                </c:pt>
                <c:pt idx="267">
                  <c:v>71.992995416076695</c:v>
                </c:pt>
                <c:pt idx="268">
                  <c:v>72.046076041713235</c:v>
                </c:pt>
                <c:pt idx="269">
                  <c:v>72.098919145135923</c:v>
                </c:pt>
                <c:pt idx="270">
                  <c:v>72.151527431688379</c:v>
                </c:pt>
                <c:pt idx="271">
                  <c:v>72.203903564090069</c:v>
                </c:pt>
                <c:pt idx="272">
                  <c:v>72.256050162435884</c:v>
                </c:pt>
                <c:pt idx="273">
                  <c:v>72.307969804196475</c:v>
                </c:pt>
                <c:pt idx="274">
                  <c:v>72.359665024218145</c:v>
                </c:pt>
                <c:pt idx="275">
                  <c:v>72.411138314722805</c:v>
                </c:pt>
                <c:pt idx="276">
                  <c:v>72.462392125308114</c:v>
                </c:pt>
                <c:pt idx="277">
                  <c:v>72.513428862947308</c:v>
                </c:pt>
                <c:pt idx="278">
                  <c:v>72.564250891989261</c:v>
                </c:pt>
                <c:pt idx="279">
                  <c:v>72.614860534158595</c:v>
                </c:pt>
                <c:pt idx="280">
                  <c:v>72.665260068555455</c:v>
                </c:pt>
                <c:pt idx="281">
                  <c:v>72.715451731655776</c:v>
                </c:pt>
                <c:pt idx="282">
                  <c:v>72.765437717311073</c:v>
                </c:pt>
                <c:pt idx="283">
                  <c:v>72.815220176748539</c:v>
                </c:pt>
                <c:pt idx="284">
                  <c:v>72.864801218570904</c:v>
                </c:pt>
                <c:pt idx="285">
                  <c:v>72.914182908756828</c:v>
                </c:pt>
                <c:pt idx="286">
                  <c:v>72.96336727066037</c:v>
                </c:pt>
                <c:pt idx="287">
                  <c:v>73.012356285011307</c:v>
                </c:pt>
                <c:pt idx="288">
                  <c:v>73.061151889915109</c:v>
                </c:pt>
                <c:pt idx="289">
                  <c:v>73.109755980852896</c:v>
                </c:pt>
                <c:pt idx="290">
                  <c:v>73.15817041068145</c:v>
                </c:pt>
                <c:pt idx="291">
                  <c:v>73.206396989633149</c:v>
                </c:pt>
                <c:pt idx="292">
                  <c:v>73.254437485316075</c:v>
                </c:pt>
                <c:pt idx="293">
                  <c:v>73.302293622713975</c:v>
                </c:pt>
                <c:pt idx="294">
                  <c:v>73.349967084186204</c:v>
                </c:pt>
                <c:pt idx="295">
                  <c:v>73.397459509467794</c:v>
                </c:pt>
                <c:pt idx="296">
                  <c:v>73.444772495669454</c:v>
                </c:pt>
                <c:pt idx="297">
                  <c:v>73.491907597277546</c:v>
                </c:pt>
                <c:pt idx="298">
                  <c:v>73.538866326153993</c:v>
                </c:pt>
                <c:pt idx="299">
                  <c:v>73.585650151536498</c:v>
                </c:pt>
                <c:pt idx="300">
                  <c:v>73.632260500038399</c:v>
                </c:pt>
                <c:pt idx="301">
                  <c:v>73.678698755648625</c:v>
                </c:pt>
                <c:pt idx="302">
                  <c:v>73.724966259731772</c:v>
                </c:pt>
                <c:pt idx="303">
                  <c:v>73.771064311028141</c:v>
                </c:pt>
                <c:pt idx="304">
                  <c:v>73.816994165653597</c:v>
                </c:pt>
                <c:pt idx="305">
                  <c:v>73.862757037099797</c:v>
                </c:pt>
                <c:pt idx="306">
                  <c:v>73.90835409623395</c:v>
                </c:pt>
                <c:pt idx="307">
                  <c:v>73.953786471298926</c:v>
                </c:pt>
                <c:pt idx="308">
                  <c:v>73.999055247913304</c:v>
                </c:pt>
                <c:pt idx="309">
                  <c:v>74.04416146907117</c:v>
                </c:pt>
                <c:pt idx="310">
                  <c:v>74.089106135142529</c:v>
                </c:pt>
                <c:pt idx="311">
                  <c:v>74.133890203872795</c:v>
                </c:pt>
                <c:pt idx="312">
                  <c:v>74.178514590383131</c:v>
                </c:pt>
                <c:pt idx="313">
                  <c:v>74.222980167170391</c:v>
                </c:pt>
                <c:pt idx="314">
                  <c:v>74.267287764106996</c:v>
                </c:pt>
                <c:pt idx="315">
                  <c:v>74.3114381684411</c:v>
                </c:pt>
                <c:pt idx="316">
                  <c:v>74.355432124796494</c:v>
                </c:pt>
                <c:pt idx="317">
                  <c:v>74.399270335172574</c:v>
                </c:pt>
                <c:pt idx="318">
                  <c:v>74.442953458944416</c:v>
                </c:pt>
                <c:pt idx="319">
                  <c:v>74.486482112862802</c:v>
                </c:pt>
                <c:pt idx="320">
                  <c:v>74.529856871054108</c:v>
                </c:pt>
                <c:pt idx="321">
                  <c:v>74.573078265020413</c:v>
                </c:pt>
                <c:pt idx="322">
                  <c:v>74.61614678363938</c:v>
                </c:pt>
                <c:pt idx="323">
                  <c:v>74.659062873164345</c:v>
                </c:pt>
                <c:pt idx="324">
                  <c:v>74.701826937224354</c:v>
                </c:pt>
                <c:pt idx="325">
                  <c:v>74.744439336824101</c:v>
                </c:pt>
                <c:pt idx="326">
                  <c:v>74.786900390343874</c:v>
                </c:pt>
                <c:pt idx="327">
                  <c:v>74.829210373539652</c:v>
                </c:pt>
                <c:pt idx="328">
                  <c:v>74.87136951954308</c:v>
                </c:pt>
                <c:pt idx="329">
                  <c:v>74.913378018861422</c:v>
                </c:pt>
                <c:pt idx="330">
                  <c:v>74.955236019377665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3B1-444B-8080-1E2FAE856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100" b="1"/>
                  <a:t>T [K]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25000"/>
                <a:lumOff val="7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7896800"/>
        <c:crosses val="autoZero"/>
        <c:crossBetween val="midCat"/>
        <c:majorUnit val="500"/>
      </c:valAx>
      <c:valAx>
        <c:axId val="1307896800"/>
        <c:scaling>
          <c:orientation val="minMax"/>
          <c:max val="8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100" b="1" i="0" u="none" strike="noStrike" baseline="0">
                    <a:effectLst/>
                  </a:rPr>
                  <a:t>Cp</a:t>
                </a:r>
                <a:r>
                  <a:rPr lang="it-IT" sz="1100" b="1" i="0" u="none" strike="noStrike" baseline="30000">
                    <a:effectLst/>
                  </a:rPr>
                  <a:t>0</a:t>
                </a:r>
                <a:r>
                  <a:rPr lang="it-IT" sz="1100" b="1" i="0" u="none" strike="noStrike" baseline="0">
                    <a:effectLst/>
                  </a:rPr>
                  <a:t>(</a:t>
                </a:r>
                <a:r>
                  <a:rPr lang="en-GB" sz="1100" b="1" i="0" u="none" strike="noStrike" baseline="0">
                    <a:effectLst/>
                  </a:rPr>
                  <a:t>𝑇) [cal mol</a:t>
                </a:r>
                <a:r>
                  <a:rPr lang="en-GB" sz="1100" b="1" i="0" u="none" strike="noStrike" baseline="30000">
                    <a:effectLst/>
                  </a:rPr>
                  <a:t>-1</a:t>
                </a:r>
                <a:r>
                  <a:rPr lang="en-GB" sz="1100" b="1" i="0" u="none" strike="noStrike" baseline="0">
                    <a:effectLst/>
                  </a:rPr>
                  <a:t> K</a:t>
                </a:r>
                <a:r>
                  <a:rPr lang="en-GB" sz="1100" b="1" i="0" u="none" strike="noStrike" baseline="30000">
                    <a:effectLst/>
                  </a:rPr>
                  <a:t>-1</a:t>
                </a:r>
                <a:r>
                  <a:rPr lang="en-GB" sz="11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25000"/>
                <a:lumOff val="7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1763321018243367"/>
          <c:y val="0.43595038901387329"/>
          <c:w val="0.32791422348802146"/>
          <c:h val="0.2299034461451762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'[NASA.xlsx]C=CC(=C)C'!$D$16:$D$346</c:f>
              <c:numCache>
                <c:formatCode>General</c:formatCode>
                <c:ptCount val="331"/>
                <c:pt idx="0">
                  <c:v>66.225546168172244</c:v>
                </c:pt>
                <c:pt idx="1">
                  <c:v>66.997596005226185</c:v>
                </c:pt>
                <c:pt idx="2">
                  <c:v>67.77128924653303</c:v>
                </c:pt>
                <c:pt idx="3">
                  <c:v>68.545928982480191</c:v>
                </c:pt>
                <c:pt idx="4">
                  <c:v>69.320914320974794</c:v>
                </c:pt>
                <c:pt idx="5">
                  <c:v>70.095724647404467</c:v>
                </c:pt>
                <c:pt idx="6">
                  <c:v>70.869906973526327</c:v>
                </c:pt>
                <c:pt idx="7">
                  <c:v>71.643065675244884</c:v>
                </c:pt>
                <c:pt idx="8">
                  <c:v>72.414854097611851</c:v>
                </c:pt>
                <c:pt idx="9">
                  <c:v>73.184967633631302</c:v>
                </c:pt>
                <c:pt idx="10">
                  <c:v>73.953137976888385</c:v>
                </c:pt>
                <c:pt idx="11">
                  <c:v>74.719128316923573</c:v>
                </c:pt>
                <c:pt idx="12">
                  <c:v>75.482729297664989</c:v>
                </c:pt>
                <c:pt idx="13">
                  <c:v>76.24375559796033</c:v>
                </c:pt>
                <c:pt idx="14">
                  <c:v>77.002043022723598</c:v>
                </c:pt>
                <c:pt idx="15">
                  <c:v>77.757446015846241</c:v>
                </c:pt>
                <c:pt idx="16">
                  <c:v>78.50983552355261</c:v>
                </c:pt>
                <c:pt idx="17">
                  <c:v>79.259097150564443</c:v>
                </c:pt>
                <c:pt idx="18">
                  <c:v>80.005129562204118</c:v>
                </c:pt>
                <c:pt idx="19">
                  <c:v>80.747843094092005</c:v>
                </c:pt>
                <c:pt idx="20">
                  <c:v>81.487158537891688</c:v>
                </c:pt>
                <c:pt idx="21">
                  <c:v>82.223006077012258</c:v>
                </c:pt>
                <c:pt idx="22">
                  <c:v>82.955324350578664</c:v>
                </c:pt>
                <c:pt idx="23">
                  <c:v>83.684059627555811</c:v>
                </c:pt>
                <c:pt idx="24">
                  <c:v>84.409165075827545</c:v>
                </c:pt>
                <c:pt idx="25">
                  <c:v>85.13060011342354</c:v>
                </c:pt>
                <c:pt idx="26">
                  <c:v>85.848329831058351</c:v>
                </c:pt>
                <c:pt idx="27">
                  <c:v>86.562324476778059</c:v>
                </c:pt>
                <c:pt idx="28">
                  <c:v>87.272558994867381</c:v>
                </c:pt>
                <c:pt idx="29">
                  <c:v>87.979012612302938</c:v>
                </c:pt>
                <c:pt idx="30">
                  <c:v>88.68166846698773</c:v>
                </c:pt>
                <c:pt idx="31">
                  <c:v>89.380513272801778</c:v>
                </c:pt>
                <c:pt idx="32">
                  <c:v>90.075537017178561</c:v>
                </c:pt>
                <c:pt idx="33">
                  <c:v>90.766732687489167</c:v>
                </c:pt>
                <c:pt idx="34">
                  <c:v>91.454096023002791</c:v>
                </c:pt>
                <c:pt idx="35">
                  <c:v>92.137625289606945</c:v>
                </c:pt>
                <c:pt idx="36">
                  <c:v>92.817321074826936</c:v>
                </c:pt>
                <c:pt idx="37">
                  <c:v>93.493186100987941</c:v>
                </c:pt>
                <c:pt idx="38">
                  <c:v>94.165225054626475</c:v>
                </c:pt>
                <c:pt idx="39">
                  <c:v>94.833444430484334</c:v>
                </c:pt>
                <c:pt idx="40">
                  <c:v>95.497852388614234</c:v>
                </c:pt>
                <c:pt idx="41">
                  <c:v>96.158458623296582</c:v>
                </c:pt>
                <c:pt idx="42">
                  <c:v>96.81527424261489</c:v>
                </c:pt>
                <c:pt idx="43">
                  <c:v>97.46831165766632</c:v>
                </c:pt>
                <c:pt idx="44">
                  <c:v>98.1175844804972</c:v>
                </c:pt>
                <c:pt idx="45">
                  <c:v>98.763107429951262</c:v>
                </c:pt>
                <c:pt idx="46">
                  <c:v>99.404896244705938</c:v>
                </c:pt>
                <c:pt idx="47">
                  <c:v>100.04296760284829</c:v>
                </c:pt>
                <c:pt idx="48">
                  <c:v>100.67733904740861</c:v>
                </c:pt>
                <c:pt idx="49">
                  <c:v>101.3080289173303</c:v>
                </c:pt>
                <c:pt idx="50">
                  <c:v>101.93505628340661</c:v>
                </c:pt>
                <c:pt idx="51">
                  <c:v>102.55844088876107</c:v>
                </c:pt>
                <c:pt idx="52">
                  <c:v>103.17820309349069</c:v>
                </c:pt>
                <c:pt idx="53">
                  <c:v>103.7943638231274</c:v>
                </c:pt>
                <c:pt idx="54">
                  <c:v>104.40694452060545</c:v>
                </c:pt>
                <c:pt idx="55">
                  <c:v>105.01596710145326</c:v>
                </c:pt>
                <c:pt idx="56">
                  <c:v>105.62145391195253</c:v>
                </c:pt>
                <c:pt idx="57">
                  <c:v>106.22342769003265</c:v>
                </c:pt>
                <c:pt idx="58">
                  <c:v>106.82191152868799</c:v>
                </c:pt>
                <c:pt idx="59">
                  <c:v>107.41692884172564</c:v>
                </c:pt>
                <c:pt idx="60">
                  <c:v>108.00850333166761</c:v>
                </c:pt>
                <c:pt idx="61">
                  <c:v>108.5966589596466</c:v>
                </c:pt>
                <c:pt idx="62">
                  <c:v>109.18141991714907</c:v>
                </c:pt>
                <c:pt idx="63">
                  <c:v>109.76281059947087</c:v>
                </c:pt>
                <c:pt idx="64">
                  <c:v>110.34085558076237</c:v>
                </c:pt>
                <c:pt idx="65">
                  <c:v>110.91557959055054</c:v>
                </c:pt>
                <c:pt idx="66">
                  <c:v>111.48700749163388</c:v>
                </c:pt>
                <c:pt idx="67">
                  <c:v>112.05516425925535</c:v>
                </c:pt>
                <c:pt idx="68">
                  <c:v>112.62007496146538</c:v>
                </c:pt>
                <c:pt idx="69">
                  <c:v>113.1817647405945</c:v>
                </c:pt>
                <c:pt idx="70">
                  <c:v>113.74025879576095</c:v>
                </c:pt>
                <c:pt idx="71">
                  <c:v>114.29558236634495</c:v>
                </c:pt>
                <c:pt idx="72">
                  <c:v>114.84776071636591</c:v>
                </c:pt>
                <c:pt idx="73">
                  <c:v>115.39681911970428</c:v>
                </c:pt>
                <c:pt idx="74">
                  <c:v>115.94278284611357</c:v>
                </c:pt>
                <c:pt idx="75">
                  <c:v>116.48567714797286</c:v>
                </c:pt>
                <c:pt idx="76">
                  <c:v>117.02552724773243</c:v>
                </c:pt>
                <c:pt idx="77">
                  <c:v>117.5623583260103</c:v>
                </c:pt>
                <c:pt idx="78">
                  <c:v>118.09619551029917</c:v>
                </c:pt>
                <c:pt idx="79">
                  <c:v>118.62706386424648</c:v>
                </c:pt>
                <c:pt idx="80">
                  <c:v>119.15498837747339</c:v>
                </c:pt>
                <c:pt idx="81">
                  <c:v>119.67999395590012</c:v>
                </c:pt>
                <c:pt idx="82">
                  <c:v>120.20210541254811</c:v>
                </c:pt>
                <c:pt idx="83">
                  <c:v>120.72134745879059</c:v>
                </c:pt>
                <c:pt idx="84">
                  <c:v>121.23774469602627</c:v>
                </c:pt>
                <c:pt idx="85">
                  <c:v>121.75132160775082</c:v>
                </c:pt>
                <c:pt idx="86">
                  <c:v>122.26210255200486</c:v>
                </c:pt>
                <c:pt idx="87">
                  <c:v>122.77011175417589</c:v>
                </c:pt>
                <c:pt idx="88">
                  <c:v>123.27537330013543</c:v>
                </c:pt>
                <c:pt idx="89">
                  <c:v>123.77791112969214</c:v>
                </c:pt>
                <c:pt idx="90">
                  <c:v>124.27774903034427</c:v>
                </c:pt>
                <c:pt idx="91">
                  <c:v>124.77491063131433</c:v>
                </c:pt>
                <c:pt idx="92">
                  <c:v>125.26941939785188</c:v>
                </c:pt>
                <c:pt idx="93">
                  <c:v>125.76129862578881</c:v>
                </c:pt>
                <c:pt idx="94">
                  <c:v>126.25057143633514</c:v>
                </c:pt>
                <c:pt idx="95">
                  <c:v>126.73726077110175</c:v>
                </c:pt>
                <c:pt idx="96">
                  <c:v>127.22138938733865</c:v>
                </c:pt>
                <c:pt idx="97">
                  <c:v>127.70297985337758</c:v>
                </c:pt>
                <c:pt idx="98">
                  <c:v>128.18205454426874</c:v>
                </c:pt>
                <c:pt idx="99">
                  <c:v>128.65863563760132</c:v>
                </c:pt>
                <c:pt idx="100">
                  <c:v>129.13274510949915</c:v>
                </c:pt>
                <c:pt idx="101">
                  <c:v>129.60440473078256</c:v>
                </c:pt>
                <c:pt idx="102">
                  <c:v>130.07363606328775</c:v>
                </c:pt>
                <c:pt idx="103">
                  <c:v>130.54046045633709</c:v>
                </c:pt>
                <c:pt idx="104">
                  <c:v>131.0048990433518</c:v>
                </c:pt>
                <c:pt idx="105">
                  <c:v>131.46697273860073</c:v>
                </c:pt>
                <c:pt idx="106">
                  <c:v>131.92670223407887</c:v>
                </c:pt>
                <c:pt idx="107">
                  <c:v>132.38410799650924</c:v>
                </c:pt>
                <c:pt idx="108">
                  <c:v>132.83921026446203</c:v>
                </c:pt>
                <c:pt idx="109">
                  <c:v>133.2920290455863</c:v>
                </c:pt>
                <c:pt idx="110">
                  <c:v>133.74258411394817</c:v>
                </c:pt>
                <c:pt idx="111">
                  <c:v>134.19089500747128</c:v>
                </c:pt>
                <c:pt idx="112">
                  <c:v>134.63698102547443</c:v>
                </c:pt>
                <c:pt idx="113">
                  <c:v>135.08086122630206</c:v>
                </c:pt>
                <c:pt idx="114">
                  <c:v>135.52255442504392</c:v>
                </c:pt>
                <c:pt idx="115">
                  <c:v>135.9620791913386</c:v>
                </c:pt>
                <c:pt idx="116">
                  <c:v>136.39945384725937</c:v>
                </c:pt>
                <c:pt idx="117">
                  <c:v>136.83469646527632</c:v>
                </c:pt>
                <c:pt idx="118">
                  <c:v>137.2678248662933</c:v>
                </c:pt>
                <c:pt idx="119">
                  <c:v>137.6988566177553</c:v>
                </c:pt>
                <c:pt idx="120">
                  <c:v>138.12780903182423</c:v>
                </c:pt>
                <c:pt idx="121">
                  <c:v>138.55469916361878</c:v>
                </c:pt>
                <c:pt idx="122">
                  <c:v>138.97954380951751</c:v>
                </c:pt>
                <c:pt idx="123">
                  <c:v>139.40235950552051</c:v>
                </c:pt>
                <c:pt idx="124">
                  <c:v>139.82316252566861</c:v>
                </c:pt>
                <c:pt idx="125">
                  <c:v>140.24196888051756</c:v>
                </c:pt>
                <c:pt idx="126">
                  <c:v>140.65879431566404</c:v>
                </c:pt>
                <c:pt idx="127">
                  <c:v>141.07365431032233</c:v>
                </c:pt>
                <c:pt idx="128">
                  <c:v>141.48656407594927</c:v>
                </c:pt>
                <c:pt idx="129">
                  <c:v>141.89753855491531</c:v>
                </c:pt>
                <c:pt idx="130">
                  <c:v>142.30659241922032</c:v>
                </c:pt>
                <c:pt idx="131">
                  <c:v>142.71374006925146</c:v>
                </c:pt>
                <c:pt idx="132">
                  <c:v>143.11899563258291</c:v>
                </c:pt>
                <c:pt idx="133">
                  <c:v>143.52237296281425</c:v>
                </c:pt>
                <c:pt idx="134">
                  <c:v>143.92388563844702</c:v>
                </c:pt>
                <c:pt idx="135">
                  <c:v>144.32354696179729</c:v>
                </c:pt>
                <c:pt idx="136">
                  <c:v>144.72136995794384</c:v>
                </c:pt>
                <c:pt idx="137">
                  <c:v>145.11736737370933</c:v>
                </c:pt>
                <c:pt idx="138">
                  <c:v>145.51155167667392</c:v>
                </c:pt>
                <c:pt idx="139">
                  <c:v>145.90393505422048</c:v>
                </c:pt>
                <c:pt idx="140">
                  <c:v>146.29452941260899</c:v>
                </c:pt>
                <c:pt idx="141">
                  <c:v>146.68334637608049</c:v>
                </c:pt>
                <c:pt idx="142">
                  <c:v>147.07039728598809</c:v>
                </c:pt>
                <c:pt idx="143">
                  <c:v>147.45569319995548</c:v>
                </c:pt>
                <c:pt idx="144">
                  <c:v>147.83472840871417</c:v>
                </c:pt>
                <c:pt idx="145">
                  <c:v>148.21644439603733</c:v>
                </c:pt>
                <c:pt idx="146">
                  <c:v>148.59645198360127</c:v>
                </c:pt>
                <c:pt idx="147">
                  <c:v>148.97476448738473</c:v>
                </c:pt>
                <c:pt idx="148">
                  <c:v>149.3513950717817</c:v>
                </c:pt>
                <c:pt idx="149">
                  <c:v>149.72635675251908</c:v>
                </c:pt>
                <c:pt idx="150">
                  <c:v>150.09966239948864</c:v>
                </c:pt>
                <c:pt idx="151">
                  <c:v>150.47132473949537</c:v>
                </c:pt>
                <c:pt idx="152">
                  <c:v>150.8413563589265</c:v>
                </c:pt>
                <c:pt idx="153">
                  <c:v>151.20976970634223</c:v>
                </c:pt>
                <c:pt idx="154">
                  <c:v>151.57657709499273</c:v>
                </c:pt>
                <c:pt idx="155">
                  <c:v>151.94179070526215</c:v>
                </c:pt>
                <c:pt idx="156">
                  <c:v>152.30542258704375</c:v>
                </c:pt>
                <c:pt idx="157">
                  <c:v>152.66748466204714</c:v>
                </c:pt>
                <c:pt idx="158">
                  <c:v>153.027988726041</c:v>
                </c:pt>
                <c:pt idx="159">
                  <c:v>153.38694645103246</c:v>
                </c:pt>
                <c:pt idx="160">
                  <c:v>153.7443693873864</c:v>
                </c:pt>
                <c:pt idx="161">
                  <c:v>154.10026896588576</c:v>
                </c:pt>
                <c:pt idx="162">
                  <c:v>154.45465649973468</c:v>
                </c:pt>
                <c:pt idx="163">
                  <c:v>154.80754318650742</c:v>
                </c:pt>
                <c:pt idx="164">
                  <c:v>155.15894011004389</c:v>
                </c:pt>
                <c:pt idx="165">
                  <c:v>155.50885824229351</c:v>
                </c:pt>
                <c:pt idx="166">
                  <c:v>155.85730844511019</c:v>
                </c:pt>
                <c:pt idx="167">
                  <c:v>156.20430147199806</c:v>
                </c:pt>
                <c:pt idx="168">
                  <c:v>156.54984796981188</c:v>
                </c:pt>
                <c:pt idx="169">
                  <c:v>156.89395848041102</c:v>
                </c:pt>
                <c:pt idx="170">
                  <c:v>157.23664344227123</c:v>
                </c:pt>
                <c:pt idx="171">
                  <c:v>157.57791319205268</c:v>
                </c:pt>
                <c:pt idx="172">
                  <c:v>157.91777796612826</c:v>
                </c:pt>
                <c:pt idx="173">
                  <c:v>158.25624790207135</c:v>
                </c:pt>
                <c:pt idx="174">
                  <c:v>158.5933330401057</c:v>
                </c:pt>
                <c:pt idx="175">
                  <c:v>158.92904332451761</c:v>
                </c:pt>
                <c:pt idx="176">
                  <c:v>159.2633886050325</c:v>
                </c:pt>
                <c:pt idx="177">
                  <c:v>159.5963786381555</c:v>
                </c:pt>
                <c:pt idx="178">
                  <c:v>159.92802308847948</c:v>
                </c:pt>
                <c:pt idx="179">
                  <c:v>160.25833152995909</c:v>
                </c:pt>
                <c:pt idx="180">
                  <c:v>160.58731344715284</c:v>
                </c:pt>
                <c:pt idx="181">
                  <c:v>160.91497823643513</c:v>
                </c:pt>
                <c:pt idx="182">
                  <c:v>161.24133520717726</c:v>
                </c:pt>
                <c:pt idx="183">
                  <c:v>161.56639358289968</c:v>
                </c:pt>
                <c:pt idx="184">
                  <c:v>161.89016250239573</c:v>
                </c:pt>
                <c:pt idx="185">
                  <c:v>162.21265102082845</c:v>
                </c:pt>
                <c:pt idx="186">
                  <c:v>162.53386811079994</c:v>
                </c:pt>
                <c:pt idx="187">
                  <c:v>162.85382266339533</c:v>
                </c:pt>
                <c:pt idx="188">
                  <c:v>163.17252348920147</c:v>
                </c:pt>
                <c:pt idx="189">
                  <c:v>163.489979319301</c:v>
                </c:pt>
                <c:pt idx="190">
                  <c:v>163.80619880624332</c:v>
                </c:pt>
                <c:pt idx="191">
                  <c:v>164.12119052499145</c:v>
                </c:pt>
                <c:pt idx="192">
                  <c:v>164.43496297384763</c:v>
                </c:pt>
                <c:pt idx="193">
                  <c:v>164.74752457535612</c:v>
                </c:pt>
                <c:pt idx="194">
                  <c:v>165.05888367718603</c:v>
                </c:pt>
                <c:pt idx="195">
                  <c:v>165.36904855299204</c:v>
                </c:pt>
                <c:pt idx="196">
                  <c:v>165.67802740325675</c:v>
                </c:pt>
                <c:pt idx="197">
                  <c:v>165.98582835611231</c:v>
                </c:pt>
                <c:pt idx="198">
                  <c:v>166.2924594681441</c:v>
                </c:pt>
                <c:pt idx="199">
                  <c:v>166.59792872517517</c:v>
                </c:pt>
                <c:pt idx="200">
                  <c:v>166.90224404303359</c:v>
                </c:pt>
                <c:pt idx="201">
                  <c:v>167.20541326830192</c:v>
                </c:pt>
                <c:pt idx="202">
                  <c:v>167.50744417904988</c:v>
                </c:pt>
                <c:pt idx="203">
                  <c:v>167.80834448555052</c:v>
                </c:pt>
                <c:pt idx="204">
                  <c:v>168.10812183098042</c:v>
                </c:pt>
                <c:pt idx="205">
                  <c:v>168.40678379210462</c:v>
                </c:pt>
                <c:pt idx="206">
                  <c:v>168.70433787994529</c:v>
                </c:pt>
                <c:pt idx="207">
                  <c:v>169.00079154043732</c:v>
                </c:pt>
                <c:pt idx="208">
                  <c:v>169.29615215506766</c:v>
                </c:pt>
                <c:pt idx="209">
                  <c:v>169.59042704150238</c:v>
                </c:pt>
                <c:pt idx="210">
                  <c:v>169.88362345419856</c:v>
                </c:pt>
                <c:pt idx="211">
                  <c:v>170.17574858500404</c:v>
                </c:pt>
                <c:pt idx="212">
                  <c:v>170.46680956374388</c:v>
                </c:pt>
                <c:pt idx="213">
                  <c:v>170.75681345879354</c:v>
                </c:pt>
                <c:pt idx="214">
                  <c:v>171.04576727764081</c:v>
                </c:pt>
                <c:pt idx="215">
                  <c:v>171.33367796743553</c:v>
                </c:pt>
                <c:pt idx="216">
                  <c:v>171.62055241552662</c:v>
                </c:pt>
                <c:pt idx="217">
                  <c:v>171.90639744998944</c:v>
                </c:pt>
                <c:pt idx="218">
                  <c:v>172.19121984014046</c:v>
                </c:pt>
                <c:pt idx="219">
                  <c:v>172.4750262970424</c:v>
                </c:pt>
                <c:pt idx="220">
                  <c:v>172.75782347399775</c:v>
                </c:pt>
                <c:pt idx="221">
                  <c:v>173.03961796703283</c:v>
                </c:pt>
                <c:pt idx="222">
                  <c:v>173.32041631537166</c:v>
                </c:pt>
                <c:pt idx="223">
                  <c:v>173.60022500189956</c:v>
                </c:pt>
                <c:pt idx="224">
                  <c:v>173.87905045361794</c:v>
                </c:pt>
                <c:pt idx="225">
                  <c:v>174.15689904208941</c:v>
                </c:pt>
                <c:pt idx="226">
                  <c:v>174.43377708387376</c:v>
                </c:pt>
                <c:pt idx="227">
                  <c:v>174.70969084095503</c:v>
                </c:pt>
                <c:pt idx="228">
                  <c:v>174.98464652116095</c:v>
                </c:pt>
                <c:pt idx="229">
                  <c:v>175.25865027857185</c:v>
                </c:pt>
                <c:pt idx="230">
                  <c:v>175.53170821392379</c:v>
                </c:pt>
                <c:pt idx="231">
                  <c:v>175.80382637500196</c:v>
                </c:pt>
                <c:pt idx="232">
                  <c:v>176.0750107570268</c:v>
                </c:pt>
                <c:pt idx="233">
                  <c:v>176.34526730303267</c:v>
                </c:pt>
                <c:pt idx="234">
                  <c:v>176.61460190423855</c:v>
                </c:pt>
                <c:pt idx="235">
                  <c:v>176.88302040041248</c:v>
                </c:pt>
                <c:pt idx="236">
                  <c:v>177.15052858022702</c:v>
                </c:pt>
                <c:pt idx="237">
                  <c:v>177.41713218160987</c:v>
                </c:pt>
                <c:pt idx="238">
                  <c:v>177.68283689208641</c:v>
                </c:pt>
                <c:pt idx="239">
                  <c:v>177.94764834911584</c:v>
                </c:pt>
                <c:pt idx="240">
                  <c:v>178.21157214042088</c:v>
                </c:pt>
                <c:pt idx="241">
                  <c:v>178.47461380431153</c:v>
                </c:pt>
                <c:pt idx="242">
                  <c:v>178.73677883000201</c:v>
                </c:pt>
                <c:pt idx="243">
                  <c:v>178.99807265792191</c:v>
                </c:pt>
                <c:pt idx="244">
                  <c:v>179.25850068002183</c:v>
                </c:pt>
                <c:pt idx="245">
                  <c:v>179.51806824007247</c:v>
                </c:pt>
                <c:pt idx="246">
                  <c:v>179.77678063395885</c:v>
                </c:pt>
                <c:pt idx="247">
                  <c:v>180.03464310996833</c:v>
                </c:pt>
                <c:pt idx="248">
                  <c:v>180.29166086907418</c:v>
                </c:pt>
                <c:pt idx="249">
                  <c:v>180.54783906521251</c:v>
                </c:pt>
                <c:pt idx="250">
                  <c:v>180.80318280555542</c:v>
                </c:pt>
                <c:pt idx="251">
                  <c:v>181.05769715077815</c:v>
                </c:pt>
                <c:pt idx="252">
                  <c:v>181.31138711532199</c:v>
                </c:pt>
                <c:pt idx="253">
                  <c:v>181.56425766765182</c:v>
                </c:pt>
                <c:pt idx="254">
                  <c:v>181.81631373050902</c:v>
                </c:pt>
                <c:pt idx="255">
                  <c:v>182.06756018116053</c:v>
                </c:pt>
                <c:pt idx="256">
                  <c:v>182.31800185164207</c:v>
                </c:pt>
                <c:pt idx="257">
                  <c:v>182.5676435289981</c:v>
                </c:pt>
                <c:pt idx="258">
                  <c:v>182.81648995551677</c:v>
                </c:pt>
                <c:pt idx="259">
                  <c:v>183.06454582896129</c:v>
                </c:pt>
                <c:pt idx="260">
                  <c:v>183.31181580279633</c:v>
                </c:pt>
                <c:pt idx="261">
                  <c:v>183.55830448641132</c:v>
                </c:pt>
                <c:pt idx="262">
                  <c:v>183.80401644533868</c:v>
                </c:pt>
                <c:pt idx="263">
                  <c:v>184.04895620146937</c:v>
                </c:pt>
                <c:pt idx="264">
                  <c:v>184.29312823326393</c:v>
                </c:pt>
                <c:pt idx="265">
                  <c:v>184.53653697595968</c:v>
                </c:pt>
                <c:pt idx="266">
                  <c:v>184.779186821775</c:v>
                </c:pt>
                <c:pt idx="267">
                  <c:v>185.02108212010924</c:v>
                </c:pt>
                <c:pt idx="268">
                  <c:v>185.26222717773982</c:v>
                </c:pt>
                <c:pt idx="269">
                  <c:v>185.5026262590153</c:v>
                </c:pt>
                <c:pt idx="270">
                  <c:v>185.74228358604577</c:v>
                </c:pt>
                <c:pt idx="271">
                  <c:v>185.98120333888946</c:v>
                </c:pt>
                <c:pt idx="272">
                  <c:v>186.21938965573636</c:v>
                </c:pt>
                <c:pt idx="273">
                  <c:v>186.45684663308847</c:v>
                </c:pt>
                <c:pt idx="274">
                  <c:v>186.69357832593752</c:v>
                </c:pt>
                <c:pt idx="275">
                  <c:v>186.92958874793916</c:v>
                </c:pt>
                <c:pt idx="276">
                  <c:v>187.16488187158413</c:v>
                </c:pt>
                <c:pt idx="277">
                  <c:v>187.39946162836713</c:v>
                </c:pt>
                <c:pt idx="278">
                  <c:v>187.63333190895241</c:v>
                </c:pt>
                <c:pt idx="279">
                  <c:v>187.86649656333645</c:v>
                </c:pt>
                <c:pt idx="280">
                  <c:v>188.09895940100864</c:v>
                </c:pt>
                <c:pt idx="281">
                  <c:v>188.33072419110806</c:v>
                </c:pt>
                <c:pt idx="282">
                  <c:v>188.56179466257905</c:v>
                </c:pt>
                <c:pt idx="283">
                  <c:v>188.79217450432347</c:v>
                </c:pt>
                <c:pt idx="284">
                  <c:v>189.02186736535009</c:v>
                </c:pt>
                <c:pt idx="285">
                  <c:v>189.25087685492238</c:v>
                </c:pt>
                <c:pt idx="286">
                  <c:v>189.47920654270345</c:v>
                </c:pt>
                <c:pt idx="287">
                  <c:v>189.70685995889843</c:v>
                </c:pt>
                <c:pt idx="288">
                  <c:v>189.93384059439504</c:v>
                </c:pt>
                <c:pt idx="289">
                  <c:v>190.16015190090133</c:v>
                </c:pt>
                <c:pt idx="290">
                  <c:v>190.38579729108156</c:v>
                </c:pt>
                <c:pt idx="291">
                  <c:v>190.61078013868999</c:v>
                </c:pt>
                <c:pt idx="292">
                  <c:v>190.83510377870195</c:v>
                </c:pt>
                <c:pt idx="293">
                  <c:v>191.05877150744351</c:v>
                </c:pt>
                <c:pt idx="294">
                  <c:v>191.28178658271858</c:v>
                </c:pt>
                <c:pt idx="295">
                  <c:v>191.50415222393411</c:v>
                </c:pt>
                <c:pt idx="296">
                  <c:v>191.72587161222381</c:v>
                </c:pt>
                <c:pt idx="297">
                  <c:v>191.94694789056877</c:v>
                </c:pt>
                <c:pt idx="298">
                  <c:v>192.16738416391755</c:v>
                </c:pt>
                <c:pt idx="299">
                  <c:v>192.38718349930326</c:v>
                </c:pt>
                <c:pt idx="300">
                  <c:v>192.60634892595942</c:v>
                </c:pt>
                <c:pt idx="301">
                  <c:v>192.82488343543397</c:v>
                </c:pt>
                <c:pt idx="302">
                  <c:v>193.04278998170125</c:v>
                </c:pt>
                <c:pt idx="303">
                  <c:v>193.26007148127232</c:v>
                </c:pt>
                <c:pt idx="304">
                  <c:v>193.47673081330385</c:v>
                </c:pt>
                <c:pt idx="305">
                  <c:v>193.69277081970498</c:v>
                </c:pt>
                <c:pt idx="306">
                  <c:v>193.90819430524286</c:v>
                </c:pt>
                <c:pt idx="307">
                  <c:v>194.12300403764601</c:v>
                </c:pt>
                <c:pt idx="308">
                  <c:v>194.33720274770695</c:v>
                </c:pt>
                <c:pt idx="309">
                  <c:v>194.55079312938241</c:v>
                </c:pt>
                <c:pt idx="310">
                  <c:v>194.7637778398927</c:v>
                </c:pt>
                <c:pt idx="311">
                  <c:v>194.97615949981937</c:v>
                </c:pt>
                <c:pt idx="312">
                  <c:v>195.18794069320083</c:v>
                </c:pt>
                <c:pt idx="313">
                  <c:v>195.3991239676275</c:v>
                </c:pt>
                <c:pt idx="314">
                  <c:v>195.60971183433495</c:v>
                </c:pt>
                <c:pt idx="315">
                  <c:v>195.81970676829553</c:v>
                </c:pt>
                <c:pt idx="316">
                  <c:v>196.02911120830919</c:v>
                </c:pt>
                <c:pt idx="317">
                  <c:v>196.23792755709223</c:v>
                </c:pt>
                <c:pt idx="318">
                  <c:v>196.44615818136572</c:v>
                </c:pt>
                <c:pt idx="319">
                  <c:v>196.65380541194102</c:v>
                </c:pt>
                <c:pt idx="320">
                  <c:v>196.86087154380638</c:v>
                </c:pt>
                <c:pt idx="321">
                  <c:v>197.06735883620973</c:v>
                </c:pt>
                <c:pt idx="322">
                  <c:v>197.27326951274196</c:v>
                </c:pt>
                <c:pt idx="323">
                  <c:v>197.47860576141881</c:v>
                </c:pt>
                <c:pt idx="324">
                  <c:v>197.68336973476036</c:v>
                </c:pt>
                <c:pt idx="325">
                  <c:v>197.88756354987103</c:v>
                </c:pt>
                <c:pt idx="326">
                  <c:v>198.09118928851737</c:v>
                </c:pt>
                <c:pt idx="327">
                  <c:v>198.29424899720499</c:v>
                </c:pt>
                <c:pt idx="328">
                  <c:v>198.49674468725408</c:v>
                </c:pt>
                <c:pt idx="329">
                  <c:v>198.69867833487496</c:v>
                </c:pt>
                <c:pt idx="330">
                  <c:v>198.9000518812409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FFF-438B-9B83-A1C7129253A9}"/>
            </c:ext>
          </c:extLst>
        </c:ser>
        <c:ser>
          <c:idx val="1"/>
          <c:order val="1"/>
          <c:tx>
            <c:v>RRHO-1DHR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'[NASA.xlsx]C=CC(=C)C'!$H$16:$H$346</c:f>
              <c:numCache>
                <c:formatCode>General</c:formatCode>
                <c:ptCount val="331"/>
                <c:pt idx="0">
                  <c:v>72.374706665188597</c:v>
                </c:pt>
                <c:pt idx="1">
                  <c:v>73.34122595007517</c:v>
                </c:pt>
                <c:pt idx="2">
                  <c:v>74.305559897412593</c:v>
                </c:pt>
                <c:pt idx="3">
                  <c:v>75.267094077920575</c:v>
                </c:pt>
                <c:pt idx="4">
                  <c:v>76.22530557600976</c:v>
                </c:pt>
                <c:pt idx="5">
                  <c:v>77.179747922313524</c:v>
                </c:pt>
                <c:pt idx="6">
                  <c:v>78.130038983158443</c:v>
                </c:pt>
                <c:pt idx="7">
                  <c:v>79.075851136846225</c:v>
                </c:pt>
                <c:pt idx="8">
                  <c:v>80.016903237371565</c:v>
                </c:pt>
                <c:pt idx="9">
                  <c:v>80.952953988969625</c:v>
                </c:pt>
                <c:pt idx="10">
                  <c:v>81.883796444329548</c:v>
                </c:pt>
                <c:pt idx="11">
                  <c:v>82.809253405270169</c:v>
                </c:pt>
                <c:pt idx="12">
                  <c:v>83.729173553868293</c:v>
                </c:pt>
                <c:pt idx="13">
                  <c:v>84.643428179104376</c:v>
                </c:pt>
                <c:pt idx="14">
                  <c:v>85.551908392304284</c:v>
                </c:pt>
                <c:pt idx="15">
                  <c:v>86.454522746323804</c:v>
                </c:pt>
                <c:pt idx="16">
                  <c:v>87.351195190202603</c:v>
                </c:pt>
                <c:pt idx="17">
                  <c:v>88.241863304115881</c:v>
                </c:pt>
                <c:pt idx="18">
                  <c:v>89.126476769755527</c:v>
                </c:pt>
                <c:pt idx="19">
                  <c:v>90.004996039435142</c:v>
                </c:pt>
                <c:pt idx="20">
                  <c:v>90.877391173720312</c:v>
                </c:pt>
                <c:pt idx="21">
                  <c:v>91.743640822608143</c:v>
                </c:pt>
                <c:pt idx="22">
                  <c:v>92.603731329494266</c:v>
                </c:pt>
                <c:pt idx="23">
                  <c:v>93.45765594058652</c:v>
                </c:pt>
                <c:pt idx="24">
                  <c:v>94.305414105216116</c:v>
                </c:pt>
                <c:pt idx="25">
                  <c:v>95.147010854786657</c:v>
                </c:pt>
                <c:pt idx="26">
                  <c:v>95.982456249987933</c:v>
                </c:pt>
                <c:pt idx="27">
                  <c:v>96.81176488746371</c:v>
                </c:pt>
                <c:pt idx="28">
                  <c:v>97.634955458421274</c:v>
                </c:pt>
                <c:pt idx="29">
                  <c:v>98.452050352755506</c:v>
                </c:pt>
                <c:pt idx="30">
                  <c:v>99.26307530316889</c:v>
                </c:pt>
                <c:pt idx="31">
                  <c:v>100.06805906453457</c:v>
                </c:pt>
                <c:pt idx="32">
                  <c:v>100.86703312439523</c:v>
                </c:pt>
                <c:pt idx="33">
                  <c:v>101.66003144103901</c:v>
                </c:pt>
                <c:pt idx="34">
                  <c:v>102.44709020605845</c:v>
                </c:pt>
                <c:pt idx="35">
                  <c:v>103.22824762869722</c:v>
                </c:pt>
                <c:pt idx="36">
                  <c:v>104.00354373962811</c:v>
                </c:pt>
                <c:pt idx="37">
                  <c:v>104.77302021209884</c:v>
                </c:pt>
                <c:pt idx="38">
                  <c:v>105.53672019863285</c:v>
                </c:pt>
                <c:pt idx="39">
                  <c:v>106.29468818168901</c:v>
                </c:pt>
                <c:pt idx="40">
                  <c:v>107.04696983687364</c:v>
                </c:pt>
                <c:pt idx="41">
                  <c:v>107.79361190745801</c:v>
                </c:pt>
                <c:pt idx="42">
                  <c:v>108.53466208909978</c:v>
                </c:pt>
                <c:pt idx="43">
                  <c:v>109.27016892378744</c:v>
                </c:pt>
                <c:pt idx="44">
                  <c:v>110.00018170213706</c:v>
                </c:pt>
                <c:pt idx="45">
                  <c:v>110.7247503732636</c:v>
                </c:pt>
                <c:pt idx="46">
                  <c:v>111.4439254615333</c:v>
                </c:pt>
                <c:pt idx="47">
                  <c:v>112.15775798957588</c:v>
                </c:pt>
                <c:pt idx="48">
                  <c:v>112.86629940700035</c:v>
                </c:pt>
                <c:pt idx="49">
                  <c:v>113.56960152431439</c:v>
                </c:pt>
                <c:pt idx="50">
                  <c:v>114.26771645159847</c:v>
                </c:pt>
                <c:pt idx="51">
                  <c:v>114.96069654152967</c:v>
                </c:pt>
                <c:pt idx="52">
                  <c:v>115.64859433639029</c:v>
                </c:pt>
                <c:pt idx="53">
                  <c:v>116.33146251873124</c:v>
                </c:pt>
                <c:pt idx="54">
                  <c:v>117.0093538653924</c:v>
                </c:pt>
                <c:pt idx="55">
                  <c:v>117.68232120460856</c:v>
                </c:pt>
                <c:pt idx="56">
                  <c:v>118.35041737595674</c:v>
                </c:pt>
                <c:pt idx="57">
                  <c:v>119.01369519292155</c:v>
                </c:pt>
                <c:pt idx="58">
                  <c:v>119.67220740787539</c:v>
                </c:pt>
                <c:pt idx="59">
                  <c:v>120.32600667929022</c:v>
                </c:pt>
                <c:pt idx="60">
                  <c:v>120.97514554101087</c:v>
                </c:pt>
                <c:pt idx="61">
                  <c:v>121.6196763734375</c:v>
                </c:pt>
                <c:pt idx="62">
                  <c:v>122.25965137647584</c:v>
                </c:pt>
                <c:pt idx="63">
                  <c:v>122.89512254412719</c:v>
                </c:pt>
                <c:pt idx="64">
                  <c:v>123.52614164059987</c:v>
                </c:pt>
                <c:pt idx="65">
                  <c:v>124.15276017783449</c:v>
                </c:pt>
                <c:pt idx="66">
                  <c:v>124.77502939434336</c:v>
                </c:pt>
                <c:pt idx="67">
                  <c:v>125.39300023527346</c:v>
                </c:pt>
                <c:pt idx="68">
                  <c:v>126.00672333360851</c:v>
                </c:pt>
                <c:pt idx="69">
                  <c:v>126.61624899243323</c:v>
                </c:pt>
                <c:pt idx="70">
                  <c:v>127.22162716818846</c:v>
                </c:pt>
                <c:pt idx="71">
                  <c:v>127.82290745485147</c:v>
                </c:pt>
                <c:pt idx="72">
                  <c:v>128.42013906898097</c:v>
                </c:pt>
                <c:pt idx="73">
                  <c:v>129.01337083557007</c:v>
                </c:pt>
                <c:pt idx="74">
                  <c:v>129.60265117465639</c:v>
                </c:pt>
                <c:pt idx="75">
                  <c:v>130.18802808864021</c:v>
                </c:pt>
                <c:pt idx="76">
                  <c:v>130.76954915026704</c:v>
                </c:pt>
                <c:pt idx="77">
                  <c:v>131.34726149123236</c:v>
                </c:pt>
                <c:pt idx="78">
                  <c:v>131.92121179137132</c:v>
                </c:pt>
                <c:pt idx="79">
                  <c:v>132.49144626839691</c:v>
                </c:pt>
                <c:pt idx="80">
                  <c:v>133.05801066815383</c:v>
                </c:pt>
                <c:pt idx="81">
                  <c:v>133.62095025535729</c:v>
                </c:pt>
                <c:pt idx="82">
                  <c:v>134.18030980478818</c:v>
                </c:pt>
                <c:pt idx="83">
                  <c:v>134.73613359291761</c:v>
                </c:pt>
                <c:pt idx="84">
                  <c:v>135.28846538993619</c:v>
                </c:pt>
                <c:pt idx="85">
                  <c:v>135.83734845216449</c:v>
                </c:pt>
                <c:pt idx="86">
                  <c:v>136.38282551482357</c:v>
                </c:pt>
                <c:pt idx="87">
                  <c:v>136.92493878514446</c:v>
                </c:pt>
                <c:pt idx="88">
                  <c:v>137.46372993579885</c:v>
                </c:pt>
                <c:pt idx="89">
                  <c:v>137.99924009863165</c:v>
                </c:pt>
                <c:pt idx="90">
                  <c:v>138.53150985868041</c:v>
                </c:pt>
                <c:pt idx="91">
                  <c:v>139.06057924846507</c:v>
                </c:pt>
                <c:pt idx="92">
                  <c:v>139.58648774253405</c:v>
                </c:pt>
                <c:pt idx="93">
                  <c:v>140.10927425225222</c:v>
                </c:pt>
                <c:pt idx="94">
                  <c:v>140.62897712081912</c:v>
                </c:pt>
                <c:pt idx="95">
                  <c:v>141.14563411850438</c:v>
                </c:pt>
                <c:pt idx="96">
                  <c:v>141.65928243808912</c:v>
                </c:pt>
                <c:pt idx="97">
                  <c:v>142.16995869050399</c:v>
                </c:pt>
                <c:pt idx="98">
                  <c:v>142.67769890065162</c:v>
                </c:pt>
                <c:pt idx="99">
                  <c:v>143.18253850340616</c:v>
                </c:pt>
                <c:pt idx="100">
                  <c:v>143.68451233977999</c:v>
                </c:pt>
                <c:pt idx="101">
                  <c:v>144.18365465324931</c:v>
                </c:pt>
                <c:pt idx="102">
                  <c:v>144.67999908623116</c:v>
                </c:pt>
                <c:pt idx="103">
                  <c:v>145.17357867670441</c:v>
                </c:pt>
                <c:pt idx="104">
                  <c:v>145.66442585496685</c:v>
                </c:pt>
                <c:pt idx="105">
                  <c:v>146.15257244052361</c:v>
                </c:pt>
                <c:pt idx="106">
                  <c:v>146.63804963909831</c:v>
                </c:pt>
                <c:pt idx="107">
                  <c:v>147.12088803976346</c:v>
                </c:pt>
                <c:pt idx="108">
                  <c:v>147.60111761218266</c:v>
                </c:pt>
                <c:pt idx="109">
                  <c:v>148.07876770396047</c:v>
                </c:pt>
                <c:pt idx="110">
                  <c:v>148.5538670380945</c:v>
                </c:pt>
                <c:pt idx="111">
                  <c:v>149.02644371052511</c:v>
                </c:pt>
                <c:pt idx="112">
                  <c:v>149.49652518777827</c:v>
                </c:pt>
                <c:pt idx="113">
                  <c:v>149.96413830469746</c:v>
                </c:pt>
                <c:pt idx="114">
                  <c:v>150.42930926226038</c:v>
                </c:pt>
                <c:pt idx="115">
                  <c:v>150.89206362547699</c:v>
                </c:pt>
                <c:pt idx="116">
                  <c:v>151.3524263213649</c:v>
                </c:pt>
                <c:pt idx="117">
                  <c:v>151.81042163699937</c:v>
                </c:pt>
                <c:pt idx="118">
                  <c:v>152.26607321763333</c:v>
                </c:pt>
                <c:pt idx="119">
                  <c:v>152.71940406488648</c:v>
                </c:pt>
                <c:pt idx="120">
                  <c:v>153.17043653499826</c:v>
                </c:pt>
                <c:pt idx="121">
                  <c:v>153.61919233714343</c:v>
                </c:pt>
                <c:pt idx="122">
                  <c:v>154.0656925318074</c:v>
                </c:pt>
                <c:pt idx="123">
                  <c:v>154.50995752921796</c:v>
                </c:pt>
                <c:pt idx="124">
                  <c:v>154.95200708783233</c:v>
                </c:pt>
                <c:pt idx="125">
                  <c:v>155.39186031287585</c:v>
                </c:pt>
                <c:pt idx="126">
                  <c:v>155.82953565493162</c:v>
                </c:pt>
                <c:pt idx="127">
                  <c:v>156.26505090857785</c:v>
                </c:pt>
                <c:pt idx="128">
                  <c:v>156.69842321107137</c:v>
                </c:pt>
                <c:pt idx="129">
                  <c:v>157.12966904107557</c:v>
                </c:pt>
                <c:pt idx="130">
                  <c:v>157.55880421743109</c:v>
                </c:pt>
                <c:pt idx="131">
                  <c:v>157.98584389796693</c:v>
                </c:pt>
                <c:pt idx="132">
                  <c:v>158.41080257835102</c:v>
                </c:pt>
                <c:pt idx="133">
                  <c:v>158.8336940909789</c:v>
                </c:pt>
                <c:pt idx="134">
                  <c:v>159.2545316038975</c:v>
                </c:pt>
                <c:pt idx="135">
                  <c:v>159.67332761976502</c:v>
                </c:pt>
                <c:pt idx="136">
                  <c:v>160.0900939748432</c:v>
                </c:pt>
                <c:pt idx="137">
                  <c:v>160.50484183802277</c:v>
                </c:pt>
                <c:pt idx="138">
                  <c:v>160.91758170987876</c:v>
                </c:pt>
                <c:pt idx="139">
                  <c:v>161.32832342175666</c:v>
                </c:pt>
                <c:pt idx="140">
                  <c:v>161.73707613488631</c:v>
                </c:pt>
                <c:pt idx="141">
                  <c:v>162.14384833952423</c:v>
                </c:pt>
                <c:pt idx="142">
                  <c:v>162.54864785412173</c:v>
                </c:pt>
                <c:pt idx="143">
                  <c:v>162.95148182451928</c:v>
                </c:pt>
                <c:pt idx="144">
                  <c:v>163.34178538465557</c:v>
                </c:pt>
                <c:pt idx="145">
                  <c:v>163.74060490974298</c:v>
                </c:pt>
                <c:pt idx="146">
                  <c:v>164.13756598217498</c:v>
                </c:pt>
                <c:pt idx="147">
                  <c:v>164.53268448605317</c:v>
                </c:pt>
                <c:pt idx="148">
                  <c:v>164.92597609787222</c:v>
                </c:pt>
                <c:pt idx="149">
                  <c:v>165.31745629084813</c:v>
                </c:pt>
                <c:pt idx="150">
                  <c:v>165.70714033911992</c:v>
                </c:pt>
                <c:pt idx="151">
                  <c:v>166.09504332182726</c:v>
                </c:pt>
                <c:pt idx="152">
                  <c:v>166.48118012706945</c:v>
                </c:pt>
                <c:pt idx="153">
                  <c:v>166.86556545574973</c:v>
                </c:pt>
                <c:pt idx="154">
                  <c:v>167.24821382530902</c:v>
                </c:pt>
                <c:pt idx="155">
                  <c:v>167.62913957335203</c:v>
                </c:pt>
                <c:pt idx="156">
                  <c:v>168.0083568611708</c:v>
                </c:pt>
                <c:pt idx="157">
                  <c:v>168.38587967716779</c:v>
                </c:pt>
                <c:pt idx="158">
                  <c:v>168.76172184018321</c:v>
                </c:pt>
                <c:pt idx="159">
                  <c:v>169.13589700272826</c:v>
                </c:pt>
                <c:pt idx="160">
                  <c:v>169.5084186541292</c:v>
                </c:pt>
                <c:pt idx="161">
                  <c:v>169.87930012358387</c:v>
                </c:pt>
                <c:pt idx="162">
                  <c:v>170.24855458313399</c:v>
                </c:pt>
                <c:pt idx="163">
                  <c:v>170.61619505055609</c:v>
                </c:pt>
                <c:pt idx="164">
                  <c:v>170.98223439217378</c:v>
                </c:pt>
                <c:pt idx="165">
                  <c:v>171.34668532559368</c:v>
                </c:pt>
                <c:pt idx="166">
                  <c:v>171.7095604223677</c:v>
                </c:pt>
                <c:pt idx="167">
                  <c:v>172.07087211058362</c:v>
                </c:pt>
                <c:pt idx="168">
                  <c:v>172.43063267738728</c:v>
                </c:pt>
                <c:pt idx="169">
                  <c:v>172.78885427143709</c:v>
                </c:pt>
                <c:pt idx="170">
                  <c:v>173.14554890529408</c:v>
                </c:pt>
                <c:pt idx="171">
                  <c:v>173.50072845774972</c:v>
                </c:pt>
                <c:pt idx="172">
                  <c:v>173.854404676092</c:v>
                </c:pt>
                <c:pt idx="173">
                  <c:v>174.20658917831332</c:v>
                </c:pt>
                <c:pt idx="174">
                  <c:v>174.5572934552612</c:v>
                </c:pt>
                <c:pt idx="175">
                  <c:v>174.90652887273382</c:v>
                </c:pt>
                <c:pt idx="176">
                  <c:v>175.25430667352128</c:v>
                </c:pt>
                <c:pt idx="177">
                  <c:v>175.6006379793962</c:v>
                </c:pt>
                <c:pt idx="178">
                  <c:v>175.94553379305245</c:v>
                </c:pt>
                <c:pt idx="179">
                  <c:v>176.28900499999608</c:v>
                </c:pt>
                <c:pt idx="180">
                  <c:v>176.63106237038875</c:v>
                </c:pt>
                <c:pt idx="181">
                  <c:v>176.97171656084456</c:v>
                </c:pt>
                <c:pt idx="182">
                  <c:v>177.31097811618284</c:v>
                </c:pt>
                <c:pt idx="183">
                  <c:v>177.64885747113803</c:v>
                </c:pt>
                <c:pt idx="184">
                  <c:v>177.98536495202615</c:v>
                </c:pt>
                <c:pt idx="185">
                  <c:v>178.32051077837212</c:v>
                </c:pt>
                <c:pt idx="186">
                  <c:v>178.65430506449638</c:v>
                </c:pt>
                <c:pt idx="187">
                  <c:v>178.98675782106397</c:v>
                </c:pt>
                <c:pt idx="188">
                  <c:v>179.31787895659551</c:v>
                </c:pt>
                <c:pt idx="189">
                  <c:v>179.64767827894204</c:v>
                </c:pt>
                <c:pt idx="190">
                  <c:v>179.97616549672526</c:v>
                </c:pt>
                <c:pt idx="191">
                  <c:v>180.30335022074303</c:v>
                </c:pt>
                <c:pt idx="192">
                  <c:v>180.62924196534161</c:v>
                </c:pt>
                <c:pt idx="193">
                  <c:v>180.95385014975628</c:v>
                </c:pt>
                <c:pt idx="194">
                  <c:v>181.27718409941946</c:v>
                </c:pt>
                <c:pt idx="195">
                  <c:v>181.59925304723922</c:v>
                </c:pt>
                <c:pt idx="196">
                  <c:v>181.92006613484799</c:v>
                </c:pt>
                <c:pt idx="197">
                  <c:v>182.23963241382214</c:v>
                </c:pt>
                <c:pt idx="198">
                  <c:v>182.55796084687353</c:v>
                </c:pt>
                <c:pt idx="199">
                  <c:v>182.87506030901437</c:v>
                </c:pt>
                <c:pt idx="200">
                  <c:v>183.19093958869453</c:v>
                </c:pt>
                <c:pt idx="201">
                  <c:v>183.5056073889142</c:v>
                </c:pt>
                <c:pt idx="202">
                  <c:v>183.81907232831057</c:v>
                </c:pt>
                <c:pt idx="203">
                  <c:v>184.13134294222039</c:v>
                </c:pt>
                <c:pt idx="204">
                  <c:v>184.44242768371896</c:v>
                </c:pt>
                <c:pt idx="205">
                  <c:v>184.75233492463551</c:v>
                </c:pt>
                <c:pt idx="206">
                  <c:v>185.0610729565467</c:v>
                </c:pt>
                <c:pt idx="207">
                  <c:v>185.36864999174742</c:v>
                </c:pt>
                <c:pt idx="208">
                  <c:v>185.67507416420113</c:v>
                </c:pt>
                <c:pt idx="209">
                  <c:v>185.98035353046848</c:v>
                </c:pt>
                <c:pt idx="210">
                  <c:v>186.28449607061637</c:v>
                </c:pt>
                <c:pt idx="211">
                  <c:v>186.58750968910712</c:v>
                </c:pt>
                <c:pt idx="212">
                  <c:v>186.8894022156685</c:v>
                </c:pt>
                <c:pt idx="213">
                  <c:v>187.19018140614438</c:v>
                </c:pt>
                <c:pt idx="214">
                  <c:v>187.48985494332842</c:v>
                </c:pt>
                <c:pt idx="215">
                  <c:v>187.78843043777917</c:v>
                </c:pt>
                <c:pt idx="216">
                  <c:v>188.08591542861737</c:v>
                </c:pt>
                <c:pt idx="217">
                  <c:v>188.38231738430781</c:v>
                </c:pt>
                <c:pt idx="218">
                  <c:v>188.67764370342346</c:v>
                </c:pt>
                <c:pt idx="219">
                  <c:v>188.9719017153941</c:v>
                </c:pt>
                <c:pt idx="220">
                  <c:v>189.26509868123935</c:v>
                </c:pt>
                <c:pt idx="221">
                  <c:v>189.55724179428654</c:v>
                </c:pt>
                <c:pt idx="222">
                  <c:v>189.84833818087301</c:v>
                </c:pt>
                <c:pt idx="223">
                  <c:v>190.13839490103538</c:v>
                </c:pt>
                <c:pt idx="224">
                  <c:v>190.42741894918279</c:v>
                </c:pt>
                <c:pt idx="225">
                  <c:v>190.7154172547578</c:v>
                </c:pt>
                <c:pt idx="226">
                  <c:v>191.00239668288359</c:v>
                </c:pt>
                <c:pt idx="227">
                  <c:v>191.28836403499744</c:v>
                </c:pt>
                <c:pt idx="228">
                  <c:v>191.57332604947186</c:v>
                </c:pt>
                <c:pt idx="229">
                  <c:v>191.85728940222356</c:v>
                </c:pt>
                <c:pt idx="230">
                  <c:v>192.14026070730904</c:v>
                </c:pt>
                <c:pt idx="231">
                  <c:v>192.42224651750982</c:v>
                </c:pt>
                <c:pt idx="232">
                  <c:v>192.70325332490472</c:v>
                </c:pt>
                <c:pt idx="233">
                  <c:v>192.98328756143169</c:v>
                </c:pt>
                <c:pt idx="234">
                  <c:v>193.26235559943817</c:v>
                </c:pt>
                <c:pt idx="235">
                  <c:v>193.54046375222057</c:v>
                </c:pt>
                <c:pt idx="236">
                  <c:v>193.81761827455347</c:v>
                </c:pt>
                <c:pt idx="237">
                  <c:v>194.0938253632082</c:v>
                </c:pt>
                <c:pt idx="238">
                  <c:v>194.3690911574617</c:v>
                </c:pt>
                <c:pt idx="239">
                  <c:v>194.6434217395952</c:v>
                </c:pt>
                <c:pt idx="240">
                  <c:v>194.91682313538351</c:v>
                </c:pt>
                <c:pt idx="241">
                  <c:v>195.18930131457464</c:v>
                </c:pt>
                <c:pt idx="242">
                  <c:v>195.46086219136097</c:v>
                </c:pt>
                <c:pt idx="243">
                  <c:v>195.73151162484012</c:v>
                </c:pt>
                <c:pt idx="244">
                  <c:v>196.00125541946852</c:v>
                </c:pt>
                <c:pt idx="245">
                  <c:v>196.27009932550592</c:v>
                </c:pt>
                <c:pt idx="246">
                  <c:v>196.53804903945053</c:v>
                </c:pt>
                <c:pt idx="247">
                  <c:v>196.80511020446758</c:v>
                </c:pt>
                <c:pt idx="248">
                  <c:v>197.07128841080885</c:v>
                </c:pt>
                <c:pt idx="249">
                  <c:v>197.33658919622479</c:v>
                </c:pt>
                <c:pt idx="250">
                  <c:v>197.60101804636878</c:v>
                </c:pt>
                <c:pt idx="251">
                  <c:v>197.86458039519414</c:v>
                </c:pt>
                <c:pt idx="252">
                  <c:v>198.1272816253433</c:v>
                </c:pt>
                <c:pt idx="253">
                  <c:v>198.38912706853077</c:v>
                </c:pt>
                <c:pt idx="254">
                  <c:v>198.65012200591835</c:v>
                </c:pt>
                <c:pt idx="255">
                  <c:v>198.91027166848346</c:v>
                </c:pt>
                <c:pt idx="256">
                  <c:v>199.16958123738146</c:v>
                </c:pt>
                <c:pt idx="257">
                  <c:v>199.42805584430099</c:v>
                </c:pt>
                <c:pt idx="258">
                  <c:v>199.68570057181219</c:v>
                </c:pt>
                <c:pt idx="259">
                  <c:v>199.94252045371061</c:v>
                </c:pt>
                <c:pt idx="260">
                  <c:v>200.19852047535284</c:v>
                </c:pt>
                <c:pt idx="261">
                  <c:v>200.45370557398741</c:v>
                </c:pt>
                <c:pt idx="262">
                  <c:v>200.70808063907916</c:v>
                </c:pt>
                <c:pt idx="263">
                  <c:v>200.96165051262886</c:v>
                </c:pt>
                <c:pt idx="264">
                  <c:v>201.21441998948606</c:v>
                </c:pt>
                <c:pt idx="265">
                  <c:v>201.46639381765652</c:v>
                </c:pt>
                <c:pt idx="266">
                  <c:v>201.71757669860568</c:v>
                </c:pt>
                <c:pt idx="267">
                  <c:v>201.96797328755474</c:v>
                </c:pt>
                <c:pt idx="268">
                  <c:v>202.21758819377339</c:v>
                </c:pt>
                <c:pt idx="269">
                  <c:v>202.46642598086618</c:v>
                </c:pt>
                <c:pt idx="270">
                  <c:v>202.71449116705503</c:v>
                </c:pt>
                <c:pt idx="271">
                  <c:v>202.96178822545556</c:v>
                </c:pt>
                <c:pt idx="272">
                  <c:v>203.20832158435044</c:v>
                </c:pt>
                <c:pt idx="273">
                  <c:v>203.4540956274561</c:v>
                </c:pt>
                <c:pt idx="274">
                  <c:v>203.69911469418685</c:v>
                </c:pt>
                <c:pt idx="275">
                  <c:v>203.94338307991242</c:v>
                </c:pt>
                <c:pt idx="276">
                  <c:v>204.18690503621329</c:v>
                </c:pt>
                <c:pt idx="277">
                  <c:v>204.42968477113024</c:v>
                </c:pt>
                <c:pt idx="278">
                  <c:v>204.6717264494099</c:v>
                </c:pt>
                <c:pt idx="279">
                  <c:v>204.91303419274698</c:v>
                </c:pt>
                <c:pt idx="280">
                  <c:v>205.15361208002156</c:v>
                </c:pt>
                <c:pt idx="281">
                  <c:v>205.39346414753291</c:v>
                </c:pt>
                <c:pt idx="282">
                  <c:v>205.63259438922944</c:v>
                </c:pt>
                <c:pt idx="283">
                  <c:v>205.87100675693404</c:v>
                </c:pt>
                <c:pt idx="284">
                  <c:v>206.1087051605675</c:v>
                </c:pt>
                <c:pt idx="285">
                  <c:v>206.34569346836628</c:v>
                </c:pt>
                <c:pt idx="286">
                  <c:v>206.58197550709789</c:v>
                </c:pt>
                <c:pt idx="287">
                  <c:v>206.81755506227253</c:v>
                </c:pt>
                <c:pt idx="288">
                  <c:v>207.05243587835071</c:v>
                </c:pt>
                <c:pt idx="289">
                  <c:v>207.28662165894909</c:v>
                </c:pt>
                <c:pt idx="290">
                  <c:v>207.52011606704048</c:v>
                </c:pt>
                <c:pt idx="291">
                  <c:v>207.75292272515335</c:v>
                </c:pt>
                <c:pt idx="292">
                  <c:v>207.98504521556598</c:v>
                </c:pt>
                <c:pt idx="293">
                  <c:v>208.21648708049861</c:v>
                </c:pt>
                <c:pt idx="294">
                  <c:v>208.44725182230258</c:v>
                </c:pt>
                <c:pt idx="295">
                  <c:v>208.67734290364555</c:v>
                </c:pt>
                <c:pt idx="296">
                  <c:v>208.90676374769507</c:v>
                </c:pt>
                <c:pt idx="297">
                  <c:v>209.13551773829809</c:v>
                </c:pt>
                <c:pt idx="298">
                  <c:v>209.36360822015814</c:v>
                </c:pt>
                <c:pt idx="299">
                  <c:v>209.59103849901001</c:v>
                </c:pt>
                <c:pt idx="300">
                  <c:v>209.81781184179127</c:v>
                </c:pt>
                <c:pt idx="301">
                  <c:v>210.04393147681114</c:v>
                </c:pt>
                <c:pt idx="302">
                  <c:v>210.26940059391683</c:v>
                </c:pt>
                <c:pt idx="303">
                  <c:v>210.49422234465749</c:v>
                </c:pt>
                <c:pt idx="304">
                  <c:v>210.71839984244548</c:v>
                </c:pt>
                <c:pt idx="305">
                  <c:v>210.94193616271454</c:v>
                </c:pt>
                <c:pt idx="306">
                  <c:v>211.16483434307716</c:v>
                </c:pt>
                <c:pt idx="307">
                  <c:v>211.38709738347751</c:v>
                </c:pt>
                <c:pt idx="308">
                  <c:v>211.60872824634336</c:v>
                </c:pt>
                <c:pt idx="309">
                  <c:v>211.82972985673555</c:v>
                </c:pt>
                <c:pt idx="310">
                  <c:v>212.0501051024948</c:v>
                </c:pt>
                <c:pt idx="311">
                  <c:v>212.26985683438625</c:v>
                </c:pt>
                <c:pt idx="312">
                  <c:v>212.48898786624284</c:v>
                </c:pt>
                <c:pt idx="313">
                  <c:v>212.70750097510467</c:v>
                </c:pt>
                <c:pt idx="314">
                  <c:v>212.92539890135794</c:v>
                </c:pt>
                <c:pt idx="315">
                  <c:v>213.14268434887154</c:v>
                </c:pt>
                <c:pt idx="316">
                  <c:v>213.35935998513065</c:v>
                </c:pt>
                <c:pt idx="317">
                  <c:v>213.57542844136935</c:v>
                </c:pt>
                <c:pt idx="318">
                  <c:v>213.79089231270063</c:v>
                </c:pt>
                <c:pt idx="319">
                  <c:v>214.00575415824525</c:v>
                </c:pt>
                <c:pt idx="320">
                  <c:v>214.22001650125762</c:v>
                </c:pt>
                <c:pt idx="321">
                  <c:v>214.43368182925084</c:v>
                </c:pt>
                <c:pt idx="322">
                  <c:v>214.64675259411945</c:v>
                </c:pt>
                <c:pt idx="323">
                  <c:v>214.85923121226011</c:v>
                </c:pt>
                <c:pt idx="324">
                  <c:v>215.07112006469117</c:v>
                </c:pt>
                <c:pt idx="325">
                  <c:v>215.28242149717005</c:v>
                </c:pt>
                <c:pt idx="326">
                  <c:v>215.4931378203091</c:v>
                </c:pt>
                <c:pt idx="327">
                  <c:v>215.70327130968957</c:v>
                </c:pt>
                <c:pt idx="328">
                  <c:v>215.91282420597446</c:v>
                </c:pt>
                <c:pt idx="329">
                  <c:v>216.12179871501885</c:v>
                </c:pt>
                <c:pt idx="330">
                  <c:v>216.3301970079799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FFF-438B-9B83-A1C7129253A9}"/>
            </c:ext>
          </c:extLst>
        </c:ser>
        <c:ser>
          <c:idx val="2"/>
          <c:order val="2"/>
          <c:tx>
            <c:v>RMG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'[NASA.xlsx]C=CC(=C)C'!$L$16:$L$346</c:f>
              <c:numCache>
                <c:formatCode>General</c:formatCode>
                <c:ptCount val="331"/>
                <c:pt idx="0">
                  <c:v>66.594917252006027</c:v>
                </c:pt>
                <c:pt idx="1">
                  <c:v>67.507484623637481</c:v>
                </c:pt>
                <c:pt idx="2">
                  <c:v>68.410580753263844</c:v>
                </c:pt>
                <c:pt idx="3">
                  <c:v>69.304844252599324</c:v>
                </c:pt>
                <c:pt idx="4">
                  <c:v>70.190821478945423</c:v>
                </c:pt>
                <c:pt idx="5">
                  <c:v>71.068981928947011</c:v>
                </c:pt>
                <c:pt idx="6">
                  <c:v>71.939730611376433</c:v>
                </c:pt>
                <c:pt idx="7">
                  <c:v>72.803418083585356</c:v>
                </c:pt>
                <c:pt idx="8">
                  <c:v>73.660348661813345</c:v>
                </c:pt>
                <c:pt idx="9">
                  <c:v>74.510787190115295</c:v>
                </c:pt>
                <c:pt idx="10">
                  <c:v>75.354964661289742</c:v>
                </c:pt>
                <c:pt idx="11">
                  <c:v>76.193082915801895</c:v>
                </c:pt>
                <c:pt idx="12">
                  <c:v>77.025318594436214</c:v>
                </c:pt>
                <c:pt idx="13">
                  <c:v>77.851826482535628</c:v>
                </c:pt>
                <c:pt idx="14">
                  <c:v>78.672742354859523</c:v>
                </c:pt>
                <c:pt idx="15">
                  <c:v>79.488185407956209</c:v>
                </c:pt>
                <c:pt idx="16">
                  <c:v>80.298260349801126</c:v>
                </c:pt>
                <c:pt idx="17">
                  <c:v>81.103059203067332</c:v>
                </c:pt>
                <c:pt idx="18">
                  <c:v>81.902662867868543</c:v>
                </c:pt>
                <c:pt idx="19">
                  <c:v>82.697142481474827</c:v>
                </c:pt>
                <c:pt idx="20">
                  <c:v>83.486560605853441</c:v>
                </c:pt>
                <c:pt idx="21">
                  <c:v>84.270972268551986</c:v>
                </c:pt>
                <c:pt idx="22">
                  <c:v>85.05042587813513</c:v>
                </c:pt>
                <c:pt idx="23">
                  <c:v>85.824964031891213</c:v>
                </c:pt>
                <c:pt idx="24">
                  <c:v>86.594624230672764</c:v>
                </c:pt>
                <c:pt idx="25">
                  <c:v>87.359439513396552</c:v>
                </c:pt>
                <c:pt idx="26">
                  <c:v>88.119439021800318</c:v>
                </c:pt>
                <c:pt idx="27">
                  <c:v>88.874648504458236</c:v>
                </c:pt>
                <c:pt idx="28">
                  <c:v>89.625090767729645</c:v>
                </c:pt>
                <c:pt idx="29">
                  <c:v>90.370786080207836</c:v>
                </c:pt>
                <c:pt idx="30">
                  <c:v>91.111752536306483</c:v>
                </c:pt>
                <c:pt idx="31">
                  <c:v>91.848006383840186</c:v>
                </c:pt>
                <c:pt idx="32">
                  <c:v>92.579562319794618</c:v>
                </c:pt>
                <c:pt idx="33">
                  <c:v>93.30643375792279</c:v>
                </c:pt>
                <c:pt idx="34">
                  <c:v>94.028633071327718</c:v>
                </c:pt>
                <c:pt idx="35">
                  <c:v>94.746171812785761</c:v>
                </c:pt>
                <c:pt idx="36">
                  <c:v>95.459060915217862</c:v>
                </c:pt>
                <c:pt idx="37">
                  <c:v>96.16731087441687</c:v>
                </c:pt>
                <c:pt idx="38">
                  <c:v>96.870931915883034</c:v>
                </c:pt>
                <c:pt idx="39">
                  <c:v>97.569934147397987</c:v>
                </c:pt>
                <c:pt idx="40">
                  <c:v>98.264327698775389</c:v>
                </c:pt>
                <c:pt idx="41">
                  <c:v>98.95412285006023</c:v>
                </c:pt>
                <c:pt idx="42">
                  <c:v>99.639330149304286</c:v>
                </c:pt>
                <c:pt idx="43">
                  <c:v>100.3199605209178</c:v>
                </c:pt>
                <c:pt idx="44">
                  <c:v>100.9960253654889</c:v>
                </c:pt>
                <c:pt idx="45">
                  <c:v>101.66753665186387</c:v>
                </c:pt>
                <c:pt idx="46">
                  <c:v>102.33450700219747</c:v>
                </c:pt>
                <c:pt idx="47">
                  <c:v>102.99694977060798</c:v>
                </c:pt>
                <c:pt idx="48">
                  <c:v>103.65487911600515</c:v>
                </c:pt>
                <c:pt idx="49">
                  <c:v>104.30831006960156</c:v>
                </c:pt>
                <c:pt idx="50">
                  <c:v>104.95725859756668</c:v>
                </c:pt>
                <c:pt idx="51">
                  <c:v>105.60174165923688</c:v>
                </c:pt>
                <c:pt idx="52">
                  <c:v>106.2417772612543</c:v>
                </c:pt>
                <c:pt idx="53">
                  <c:v>106.87738450797183</c:v>
                </c:pt>
                <c:pt idx="54">
                  <c:v>107.5085836484286</c:v>
                </c:pt>
                <c:pt idx="55">
                  <c:v>108.13539612017271</c:v>
                </c:pt>
                <c:pt idx="56">
                  <c:v>108.75784459018131</c:v>
                </c:pt>
                <c:pt idx="57">
                  <c:v>109.37595299310607</c:v>
                </c:pt>
                <c:pt idx="58">
                  <c:v>109.98974656705096</c:v>
                </c:pt>
                <c:pt idx="59">
                  <c:v>110.59925188707103</c:v>
                </c:pt>
                <c:pt idx="60">
                  <c:v>111.20449689656398</c:v>
                </c:pt>
                <c:pt idx="61">
                  <c:v>111.80551093671211</c:v>
                </c:pt>
                <c:pt idx="62">
                  <c:v>112.40232477411757</c:v>
                </c:pt>
                <c:pt idx="63">
                  <c:v>112.99497062676292</c:v>
                </c:pt>
                <c:pt idx="64">
                  <c:v>113.58348218841668</c:v>
                </c:pt>
                <c:pt idx="65">
                  <c:v>114.16789465159499</c:v>
                </c:pt>
                <c:pt idx="66">
                  <c:v>114.74824472918027</c:v>
                </c:pt>
                <c:pt idx="67">
                  <c:v>115.32457067479011</c:v>
                </c:pt>
                <c:pt idx="68">
                  <c:v>115.8969123019822</c:v>
                </c:pt>
                <c:pt idx="69">
                  <c:v>116.46531100237418</c:v>
                </c:pt>
                <c:pt idx="70">
                  <c:v>117.02980976275107</c:v>
                </c:pt>
                <c:pt idx="71">
                  <c:v>117.59045318122757</c:v>
                </c:pt>
                <c:pt idx="72">
                  <c:v>118.14721579831038</c:v>
                </c:pt>
                <c:pt idx="73">
                  <c:v>118.70033315158132</c:v>
                </c:pt>
                <c:pt idx="74">
                  <c:v>119.24971437735276</c:v>
                </c:pt>
                <c:pt idx="75">
                  <c:v>119.79542189158968</c:v>
                </c:pt>
                <c:pt idx="76">
                  <c:v>120.33751626461732</c:v>
                </c:pt>
                <c:pt idx="77">
                  <c:v>120.87605629718549</c:v>
                </c:pt>
                <c:pt idx="78">
                  <c:v>121.41109909263319</c:v>
                </c:pt>
                <c:pt idx="79">
                  <c:v>121.94270012538915</c:v>
                </c:pt>
                <c:pt idx="80">
                  <c:v>122.47091330602963</c:v>
                </c:pt>
                <c:pt idx="81">
                  <c:v>122.9957910431003</c:v>
                </c:pt>
                <c:pt idx="82">
                  <c:v>123.51738430189187</c:v>
                </c:pt>
                <c:pt idx="83">
                  <c:v>124.0357426603486</c:v>
                </c:pt>
                <c:pt idx="84">
                  <c:v>124.55091436227585</c:v>
                </c:pt>
                <c:pt idx="85">
                  <c:v>125.06294636800165</c:v>
                </c:pt>
                <c:pt idx="86">
                  <c:v>125.57188440263734</c:v>
                </c:pt>
                <c:pt idx="87">
                  <c:v>126.07777300207199</c:v>
                </c:pt>
                <c:pt idx="88">
                  <c:v>126.58065555682772</c:v>
                </c:pt>
                <c:pt idx="89">
                  <c:v>127.08057435389377</c:v>
                </c:pt>
                <c:pt idx="90">
                  <c:v>127.57757061665049</c:v>
                </c:pt>
                <c:pt idx="91">
                  <c:v>128.07168454298662</c:v>
                </c:pt>
                <c:pt idx="92">
                  <c:v>128.56295534170695</c:v>
                </c:pt>
                <c:pt idx="93">
                  <c:v>129.05142126732235</c:v>
                </c:pt>
                <c:pt idx="94">
                  <c:v>129.53711965330663</c:v>
                </c:pt>
                <c:pt idx="95">
                  <c:v>130.02008694390128</c:v>
                </c:pt>
                <c:pt idx="96">
                  <c:v>130.50035872454328</c:v>
                </c:pt>
                <c:pt idx="97">
                  <c:v>130.97796975098728</c:v>
                </c:pt>
                <c:pt idx="98">
                  <c:v>131.45295397718766</c:v>
                </c:pt>
                <c:pt idx="99">
                  <c:v>131.92534458200529</c:v>
                </c:pt>
                <c:pt idx="100">
                  <c:v>132.39517399479553</c:v>
                </c:pt>
                <c:pt idx="101">
                  <c:v>132.86247391993541</c:v>
                </c:pt>
                <c:pt idx="102">
                  <c:v>133.32727536034128</c:v>
                </c:pt>
                <c:pt idx="103">
                  <c:v>133.78960864002559</c:v>
                </c:pt>
                <c:pt idx="104">
                  <c:v>134.24950342574195</c:v>
                </c:pt>
                <c:pt idx="105">
                  <c:v>134.70698874775982</c:v>
                </c:pt>
                <c:pt idx="106">
                  <c:v>135.16209301981146</c:v>
                </c:pt>
                <c:pt idx="107">
                  <c:v>135.61484405825112</c:v>
                </c:pt>
                <c:pt idx="108">
                  <c:v>136.0652691004623</c:v>
                </c:pt>
                <c:pt idx="109">
                  <c:v>136.51339482254889</c:v>
                </c:pt>
                <c:pt idx="110">
                  <c:v>136.95924735634358</c:v>
                </c:pt>
                <c:pt idx="111">
                  <c:v>137.4028523057637</c:v>
                </c:pt>
                <c:pt idx="112">
                  <c:v>137.84423476254645</c:v>
                </c:pt>
                <c:pt idx="113">
                  <c:v>138.28341932138898</c:v>
                </c:pt>
                <c:pt idx="114">
                  <c:v>138.72043009452236</c:v>
                </c:pt>
                <c:pt idx="115">
                  <c:v>139.15529072574353</c:v>
                </c:pt>
                <c:pt idx="116">
                  <c:v>139.58802440392898</c:v>
                </c:pt>
                <c:pt idx="117">
                  <c:v>140.01865387605426</c:v>
                </c:pt>
                <c:pt idx="118">
                  <c:v>140.44720145973889</c:v>
                </c:pt>
                <c:pt idx="119">
                  <c:v>140.87368905534004</c:v>
                </c:pt>
                <c:pt idx="120">
                  <c:v>141.29813815761059</c:v>
                </c:pt>
                <c:pt idx="121">
                  <c:v>141.72056986694446</c:v>
                </c:pt>
                <c:pt idx="122">
                  <c:v>142.1410049002229</c:v>
                </c:pt>
                <c:pt idx="123">
                  <c:v>142.55946360128101</c:v>
                </c:pt>
                <c:pt idx="124">
                  <c:v>142.97596595100981</c:v>
                </c:pt>
                <c:pt idx="125">
                  <c:v>143.39053157710774</c:v>
                </c:pt>
                <c:pt idx="126">
                  <c:v>143.80317976349804</c:v>
                </c:pt>
                <c:pt idx="127">
                  <c:v>144.21392945942424</c:v>
                </c:pt>
                <c:pt idx="128">
                  <c:v>144.62279928823742</c:v>
                </c:pt>
                <c:pt idx="129">
                  <c:v>145.0298075558876</c:v>
                </c:pt>
                <c:pt idx="130">
                  <c:v>145.43497225913114</c:v>
                </c:pt>
                <c:pt idx="131">
                  <c:v>145.83831109346511</c:v>
                </c:pt>
                <c:pt idx="132">
                  <c:v>146.2398414608009</c:v>
                </c:pt>
                <c:pt idx="133">
                  <c:v>146.63958047688459</c:v>
                </c:pt>
                <c:pt idx="134">
                  <c:v>147.03754497847694</c:v>
                </c:pt>
                <c:pt idx="135">
                  <c:v>147.43375153030061</c:v>
                </c:pt>
                <c:pt idx="136">
                  <c:v>147.82821643176365</c:v>
                </c:pt>
                <c:pt idx="137">
                  <c:v>148.22095572346842</c:v>
                </c:pt>
                <c:pt idx="138">
                  <c:v>148.61198519351453</c:v>
                </c:pt>
                <c:pt idx="139">
                  <c:v>149.00132038360155</c:v>
                </c:pt>
                <c:pt idx="140">
                  <c:v>149.38897659494143</c:v>
                </c:pt>
                <c:pt idx="141">
                  <c:v>149.77496889398694</c:v>
                </c:pt>
                <c:pt idx="142">
                  <c:v>150.1593121179815</c:v>
                </c:pt>
                <c:pt idx="143">
                  <c:v>150.54202088033975</c:v>
                </c:pt>
                <c:pt idx="144">
                  <c:v>150.92310957586247</c:v>
                </c:pt>
                <c:pt idx="145">
                  <c:v>151.30259238579345</c:v>
                </c:pt>
                <c:pt idx="146">
                  <c:v>151.68048328272369</c:v>
                </c:pt>
                <c:pt idx="147">
                  <c:v>152.05679603534779</c:v>
                </c:pt>
                <c:pt idx="148">
                  <c:v>152.43154421307918</c:v>
                </c:pt>
                <c:pt idx="149">
                  <c:v>152.80474119052764</c:v>
                </c:pt>
                <c:pt idx="150">
                  <c:v>153.17640015184489</c:v>
                </c:pt>
                <c:pt idx="151">
                  <c:v>153.54653409494338</c:v>
                </c:pt>
                <c:pt idx="152">
                  <c:v>153.91515583559098</c:v>
                </c:pt>
                <c:pt idx="153">
                  <c:v>154.28227801138803</c:v>
                </c:pt>
                <c:pt idx="154">
                  <c:v>154.64791308562906</c:v>
                </c:pt>
                <c:pt idx="155">
                  <c:v>155.01207335105454</c:v>
                </c:pt>
                <c:pt idx="156">
                  <c:v>155.3747709334946</c:v>
                </c:pt>
                <c:pt idx="157">
                  <c:v>155.73601779541104</c:v>
                </c:pt>
                <c:pt idx="158">
                  <c:v>156.09582573933815</c:v>
                </c:pt>
                <c:pt idx="159">
                  <c:v>156.45420641122814</c:v>
                </c:pt>
                <c:pt idx="160">
                  <c:v>156.81117130370299</c:v>
                </c:pt>
                <c:pt idx="161">
                  <c:v>157.16673175921611</c:v>
                </c:pt>
                <c:pt idx="162">
                  <c:v>157.52089897312706</c:v>
                </c:pt>
                <c:pt idx="163">
                  <c:v>157.87368399669202</c:v>
                </c:pt>
                <c:pt idx="164">
                  <c:v>158.22509773997294</c:v>
                </c:pt>
                <c:pt idx="165">
                  <c:v>158.57515097466728</c:v>
                </c:pt>
                <c:pt idx="166">
                  <c:v>158.92385433686221</c:v>
                </c:pt>
                <c:pt idx="167">
                  <c:v>159.2712183297146</c:v>
                </c:pt>
                <c:pt idx="168">
                  <c:v>159.61725332605926</c:v>
                </c:pt>
                <c:pt idx="169">
                  <c:v>159.96196957094867</c:v>
                </c:pt>
                <c:pt idx="170">
                  <c:v>160.30537718412515</c:v>
                </c:pt>
                <c:pt idx="171">
                  <c:v>160.64748616242829</c:v>
                </c:pt>
                <c:pt idx="172">
                  <c:v>160.9883063821398</c:v>
                </c:pt>
                <c:pt idx="173">
                  <c:v>161.32784760126657</c:v>
                </c:pt>
                <c:pt idx="174">
                  <c:v>161.66611946176636</c:v>
                </c:pt>
                <c:pt idx="175">
                  <c:v>162.00313149171456</c:v>
                </c:pt>
                <c:pt idx="176">
                  <c:v>162.33889310741625</c:v>
                </c:pt>
                <c:pt idx="177">
                  <c:v>162.67341361546502</c:v>
                </c:pt>
                <c:pt idx="178">
                  <c:v>163.00670221474877</c:v>
                </c:pt>
                <c:pt idx="179">
                  <c:v>163.33876799840539</c:v>
                </c:pt>
                <c:pt idx="180">
                  <c:v>163.66961995572984</c:v>
                </c:pt>
                <c:pt idx="181">
                  <c:v>163.99926697403274</c:v>
                </c:pt>
                <c:pt idx="182">
                  <c:v>164.3277178404536</c:v>
                </c:pt>
                <c:pt idx="183">
                  <c:v>164.65498124372891</c:v>
                </c:pt>
                <c:pt idx="184">
                  <c:v>164.98106577591747</c:v>
                </c:pt>
                <c:pt idx="185">
                  <c:v>165.3059799340819</c:v>
                </c:pt>
                <c:pt idx="186">
                  <c:v>165.6297321219314</c:v>
                </c:pt>
                <c:pt idx="187">
                  <c:v>165.95233065142295</c:v>
                </c:pt>
                <c:pt idx="188">
                  <c:v>166.27378374432521</c:v>
                </c:pt>
                <c:pt idx="189">
                  <c:v>166.59409953374345</c:v>
                </c:pt>
                <c:pt idx="190">
                  <c:v>166.91328606561004</c:v>
                </c:pt>
                <c:pt idx="191">
                  <c:v>167.23135130013745</c:v>
                </c:pt>
                <c:pt idx="192">
                  <c:v>167.54830311323886</c:v>
                </c:pt>
                <c:pt idx="193">
                  <c:v>167.86414929791357</c:v>
                </c:pt>
                <c:pt idx="194">
                  <c:v>168.17889756560143</c:v>
                </c:pt>
                <c:pt idx="195">
                  <c:v>168.4925555475044</c:v>
                </c:pt>
                <c:pt idx="196">
                  <c:v>168.80513079587882</c:v>
                </c:pt>
                <c:pt idx="197">
                  <c:v>169.11663078529673</c:v>
                </c:pt>
                <c:pt idx="198">
                  <c:v>169.42706291387839</c:v>
                </c:pt>
                <c:pt idx="199">
                  <c:v>169.73643450449745</c:v>
                </c:pt>
                <c:pt idx="200">
                  <c:v>170.04475280595699</c:v>
                </c:pt>
                <c:pt idx="201">
                  <c:v>170.35202499414129</c:v>
                </c:pt>
                <c:pt idx="202">
                  <c:v>170.65825817313873</c:v>
                </c:pt>
                <c:pt idx="203">
                  <c:v>170.96345937634203</c:v>
                </c:pt>
                <c:pt idx="204">
                  <c:v>171.26763556752235</c:v>
                </c:pt>
                <c:pt idx="205">
                  <c:v>171.57079364187993</c:v>
                </c:pt>
                <c:pt idx="206">
                  <c:v>171.87294042707146</c:v>
                </c:pt>
                <c:pt idx="207">
                  <c:v>172.17408268421474</c:v>
                </c:pt>
                <c:pt idx="208">
                  <c:v>172.47422710887128</c:v>
                </c:pt>
                <c:pt idx="209">
                  <c:v>172.77338033200709</c:v>
                </c:pt>
                <c:pt idx="210">
                  <c:v>173.07154892093331</c:v>
                </c:pt>
                <c:pt idx="211">
                  <c:v>173.36873938022538</c:v>
                </c:pt>
                <c:pt idx="212">
                  <c:v>173.66495815262348</c:v>
                </c:pt>
                <c:pt idx="213">
                  <c:v>173.96021161991246</c:v>
                </c:pt>
                <c:pt idx="214">
                  <c:v>174.25450610378385</c:v>
                </c:pt>
                <c:pt idx="215">
                  <c:v>174.54784786667926</c:v>
                </c:pt>
                <c:pt idx="216">
                  <c:v>174.8402431126153</c:v>
                </c:pt>
                <c:pt idx="217">
                  <c:v>175.13169798799197</c:v>
                </c:pt>
                <c:pt idx="218">
                  <c:v>175.42221858238332</c:v>
                </c:pt>
                <c:pt idx="219">
                  <c:v>175.71181092931198</c:v>
                </c:pt>
                <c:pt idx="220">
                  <c:v>176.00048100700707</c:v>
                </c:pt>
                <c:pt idx="221">
                  <c:v>176.28823473914699</c:v>
                </c:pt>
                <c:pt idx="222">
                  <c:v>176.57507799558604</c:v>
                </c:pt>
                <c:pt idx="223">
                  <c:v>176.86101659306675</c:v>
                </c:pt>
                <c:pt idx="224">
                  <c:v>177.14605629591722</c:v>
                </c:pt>
                <c:pt idx="225">
                  <c:v>177.43020281673441</c:v>
                </c:pt>
                <c:pt idx="226">
                  <c:v>177.7134618170532</c:v>
                </c:pt>
                <c:pt idx="227">
                  <c:v>177.99583890800221</c:v>
                </c:pt>
                <c:pt idx="228">
                  <c:v>178.27733965094612</c:v>
                </c:pt>
                <c:pt idx="229">
                  <c:v>178.55796955811516</c:v>
                </c:pt>
                <c:pt idx="230">
                  <c:v>178.8377340932222</c:v>
                </c:pt>
                <c:pt idx="231">
                  <c:v>179.11663867206724</c:v>
                </c:pt>
                <c:pt idx="232">
                  <c:v>179.39468866312987</c:v>
                </c:pt>
                <c:pt idx="233">
                  <c:v>179.67188938815016</c:v>
                </c:pt>
                <c:pt idx="234">
                  <c:v>179.94824612269781</c:v>
                </c:pt>
                <c:pt idx="235">
                  <c:v>180.22376409673097</c:v>
                </c:pt>
                <c:pt idx="236">
                  <c:v>180.49844849514281</c:v>
                </c:pt>
                <c:pt idx="237">
                  <c:v>180.77230445829846</c:v>
                </c:pt>
                <c:pt idx="238">
                  <c:v>181.04533708256093</c:v>
                </c:pt>
                <c:pt idx="239">
                  <c:v>181.31755142080735</c:v>
                </c:pt>
                <c:pt idx="240">
                  <c:v>181.58895248293513</c:v>
                </c:pt>
                <c:pt idx="241">
                  <c:v>181.85954523635783</c:v>
                </c:pt>
                <c:pt idx="242">
                  <c:v>182.12933460649253</c:v>
                </c:pt>
                <c:pt idx="243">
                  <c:v>182.39832547723694</c:v>
                </c:pt>
                <c:pt idx="244">
                  <c:v>182.66652269143822</c:v>
                </c:pt>
                <c:pt idx="245">
                  <c:v>182.93393105135249</c:v>
                </c:pt>
                <c:pt idx="246">
                  <c:v>183.20055531909614</c:v>
                </c:pt>
                <c:pt idx="247">
                  <c:v>183.46640021708779</c:v>
                </c:pt>
                <c:pt idx="248">
                  <c:v>183.73147042848299</c:v>
                </c:pt>
                <c:pt idx="249">
                  <c:v>183.9957705976004</c:v>
                </c:pt>
                <c:pt idx="250">
                  <c:v>184.25930533033971</c:v>
                </c:pt>
                <c:pt idx="251">
                  <c:v>184.52207919459281</c:v>
                </c:pt>
                <c:pt idx="252">
                  <c:v>184.78409672064589</c:v>
                </c:pt>
                <c:pt idx="253">
                  <c:v>185.045362401576</c:v>
                </c:pt>
                <c:pt idx="254">
                  <c:v>185.3058806936385</c:v>
                </c:pt>
                <c:pt idx="255">
                  <c:v>185.56565601664909</c:v>
                </c:pt>
                <c:pt idx="256">
                  <c:v>185.82469275435767</c:v>
                </c:pt>
                <c:pt idx="257">
                  <c:v>186.0829952548161</c:v>
                </c:pt>
                <c:pt idx="258">
                  <c:v>186.34056783073925</c:v>
                </c:pt>
                <c:pt idx="259">
                  <c:v>186.59741475985928</c:v>
                </c:pt>
                <c:pt idx="260">
                  <c:v>186.85354028527402</c:v>
                </c:pt>
                <c:pt idx="261">
                  <c:v>187.10894861578882</c:v>
                </c:pt>
                <c:pt idx="262">
                  <c:v>187.36364392625234</c:v>
                </c:pt>
                <c:pt idx="263">
                  <c:v>187.61763035788638</c:v>
                </c:pt>
                <c:pt idx="264">
                  <c:v>187.87091201861045</c:v>
                </c:pt>
                <c:pt idx="265">
                  <c:v>188.12349298335957</c:v>
                </c:pt>
                <c:pt idx="266">
                  <c:v>188.37537729439748</c:v>
                </c:pt>
                <c:pt idx="267">
                  <c:v>188.62656896162395</c:v>
                </c:pt>
                <c:pt idx="268">
                  <c:v>188.87707196287681</c:v>
                </c:pt>
                <c:pt idx="269">
                  <c:v>189.12689024422855</c:v>
                </c:pt>
                <c:pt idx="270">
                  <c:v>189.37602772027822</c:v>
                </c:pt>
                <c:pt idx="271">
                  <c:v>189.62448827443799</c:v>
                </c:pt>
                <c:pt idx="272">
                  <c:v>189.87227575921483</c:v>
                </c:pt>
                <c:pt idx="273">
                  <c:v>190.11939399648759</c:v>
                </c:pt>
                <c:pt idx="274">
                  <c:v>190.36584677777893</c:v>
                </c:pt>
                <c:pt idx="275">
                  <c:v>190.61163786452303</c:v>
                </c:pt>
                <c:pt idx="276">
                  <c:v>190.85677098832892</c:v>
                </c:pt>
                <c:pt idx="277">
                  <c:v>191.10124985123824</c:v>
                </c:pt>
                <c:pt idx="278">
                  <c:v>191.34507812598079</c:v>
                </c:pt>
                <c:pt idx="279">
                  <c:v>191.58825945622314</c:v>
                </c:pt>
                <c:pt idx="280">
                  <c:v>191.83079745681553</c:v>
                </c:pt>
                <c:pt idx="281">
                  <c:v>192.07269571403333</c:v>
                </c:pt>
                <c:pt idx="282">
                  <c:v>192.31395778581418</c:v>
                </c:pt>
                <c:pt idx="283">
                  <c:v>192.55458720199269</c:v>
                </c:pt>
                <c:pt idx="284">
                  <c:v>192.79458746452977</c:v>
                </c:pt>
                <c:pt idx="285">
                  <c:v>193.03396204773915</c:v>
                </c:pt>
                <c:pt idx="286">
                  <c:v>193.27271439850952</c:v>
                </c:pt>
                <c:pt idx="287">
                  <c:v>193.51084793652376</c:v>
                </c:pt>
                <c:pt idx="288">
                  <c:v>193.74836605447379</c:v>
                </c:pt>
                <c:pt idx="289">
                  <c:v>193.98527211827277</c:v>
                </c:pt>
                <c:pt idx="290">
                  <c:v>194.22156946726332</c:v>
                </c:pt>
                <c:pt idx="291">
                  <c:v>194.45726141442245</c:v>
                </c:pt>
                <c:pt idx="292">
                  <c:v>194.69235124656331</c:v>
                </c:pt>
                <c:pt idx="293">
                  <c:v>194.92684222453383</c:v>
                </c:pt>
                <c:pt idx="294">
                  <c:v>195.1607375834119</c:v>
                </c:pt>
                <c:pt idx="295">
                  <c:v>195.39404053269766</c:v>
                </c:pt>
                <c:pt idx="296">
                  <c:v>195.62675425650278</c:v>
                </c:pt>
                <c:pt idx="297">
                  <c:v>195.85888191373652</c:v>
                </c:pt>
                <c:pt idx="298">
                  <c:v>196.09042663828885</c:v>
                </c:pt>
                <c:pt idx="299">
                  <c:v>196.32139153921125</c:v>
                </c:pt>
                <c:pt idx="300">
                  <c:v>196.55177970089392</c:v>
                </c:pt>
                <c:pt idx="301">
                  <c:v>196.78159418324066</c:v>
                </c:pt>
                <c:pt idx="302">
                  <c:v>197.0108380218411</c:v>
                </c:pt>
                <c:pt idx="303">
                  <c:v>197.23951422813968</c:v>
                </c:pt>
                <c:pt idx="304">
                  <c:v>197.46762578960306</c:v>
                </c:pt>
                <c:pt idx="305">
                  <c:v>197.69517566988381</c:v>
                </c:pt>
                <c:pt idx="306">
                  <c:v>197.92216680898238</c:v>
                </c:pt>
                <c:pt idx="307">
                  <c:v>198.14860212340622</c:v>
                </c:pt>
                <c:pt idx="308">
                  <c:v>198.37448450632652</c:v>
                </c:pt>
                <c:pt idx="309">
                  <c:v>198.59981682773267</c:v>
                </c:pt>
                <c:pt idx="310">
                  <c:v>198.82460193458445</c:v>
                </c:pt>
                <c:pt idx="311">
                  <c:v>199.0488426509616</c:v>
                </c:pt>
                <c:pt idx="312">
                  <c:v>199.27254177821126</c:v>
                </c:pt>
                <c:pt idx="313">
                  <c:v>199.49570209509363</c:v>
                </c:pt>
                <c:pt idx="314">
                  <c:v>199.7183263579245</c:v>
                </c:pt>
                <c:pt idx="315">
                  <c:v>199.94041730071663</c:v>
                </c:pt>
                <c:pt idx="316">
                  <c:v>200.16197763531872</c:v>
                </c:pt>
                <c:pt idx="317">
                  <c:v>200.38301005155165</c:v>
                </c:pt>
                <c:pt idx="318">
                  <c:v>200.60351721734389</c:v>
                </c:pt>
                <c:pt idx="319">
                  <c:v>200.82350177886383</c:v>
                </c:pt>
                <c:pt idx="320">
                  <c:v>201.04296636065069</c:v>
                </c:pt>
                <c:pt idx="321">
                  <c:v>201.26191356574384</c:v>
                </c:pt>
                <c:pt idx="322">
                  <c:v>201.480345975809</c:v>
                </c:pt>
                <c:pt idx="323">
                  <c:v>201.69826615126433</c:v>
                </c:pt>
                <c:pt idx="324">
                  <c:v>201.91567663140307</c:v>
                </c:pt>
                <c:pt idx="325">
                  <c:v>202.13257993451538</c:v>
                </c:pt>
                <c:pt idx="326">
                  <c:v>202.34897855800821</c:v>
                </c:pt>
                <c:pt idx="327">
                  <c:v>202.56487497852291</c:v>
                </c:pt>
                <c:pt idx="328">
                  <c:v>202.78027165205248</c:v>
                </c:pt>
                <c:pt idx="329">
                  <c:v>202.99517101405522</c:v>
                </c:pt>
                <c:pt idx="330">
                  <c:v>203.20957547956863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FFF-438B-9B83-A1C712925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50" b="1" baseline="0"/>
                  <a:t>T [K]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25000"/>
                <a:lumOff val="7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7896800"/>
        <c:crosses val="autoZero"/>
        <c:crossBetween val="midCat"/>
      </c:valAx>
      <c:valAx>
        <c:axId val="1307896800"/>
        <c:scaling>
          <c:orientation val="minMax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100" b="1" i="0" u="none" strike="noStrike" baseline="0">
                    <a:effectLst/>
                  </a:rPr>
                  <a:t>S</a:t>
                </a:r>
                <a:r>
                  <a:rPr lang="it-IT" sz="1100" b="1" i="0" u="none" strike="noStrike" baseline="30000">
                    <a:effectLst/>
                  </a:rPr>
                  <a:t>0</a:t>
                </a:r>
                <a:r>
                  <a:rPr lang="it-IT" sz="1100" b="1" i="0" u="none" strike="noStrike" baseline="0">
                    <a:effectLst/>
                  </a:rPr>
                  <a:t>(</a:t>
                </a:r>
                <a:r>
                  <a:rPr lang="en-GB" sz="1100" b="1" i="0" u="none" strike="noStrike" baseline="0">
                    <a:effectLst/>
                  </a:rPr>
                  <a:t>𝑇) [cal mol</a:t>
                </a:r>
                <a:r>
                  <a:rPr lang="en-GB" sz="1100" b="1" i="0" u="none" strike="noStrike" baseline="30000">
                    <a:effectLst/>
                  </a:rPr>
                  <a:t>-1</a:t>
                </a:r>
                <a:r>
                  <a:rPr lang="en-GB" sz="1100" b="1" i="0" u="none" strike="noStrike" baseline="0">
                    <a:effectLst/>
                  </a:rPr>
                  <a:t> K</a:t>
                </a:r>
                <a:r>
                  <a:rPr lang="en-GB" sz="1100" b="1" i="0" u="none" strike="noStrike" baseline="30000">
                    <a:effectLst/>
                  </a:rPr>
                  <a:t>-1</a:t>
                </a:r>
                <a:r>
                  <a:rPr lang="en-GB" sz="11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  <c:majorUnit val="25"/>
      </c:valAx>
    </c:plotArea>
    <c:legend>
      <c:legendPos val="r"/>
      <c:layout>
        <c:manualLayout>
          <c:xMode val="edge"/>
          <c:yMode val="edge"/>
          <c:x val="0.64450891007045175"/>
          <c:y val="0.45831332910344991"/>
          <c:w val="0.30222712082602216"/>
          <c:h val="0.2314457702079744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'[NASA.xlsx]C=CC(=C)C'!$F$16:$F$346</c:f>
              <c:numCache>
                <c:formatCode>General</c:formatCode>
                <c:ptCount val="331"/>
                <c:pt idx="0">
                  <c:v>2.9593608675637562</c:v>
                </c:pt>
                <c:pt idx="1">
                  <c:v>2.2932468454109962</c:v>
                </c:pt>
                <c:pt idx="2">
                  <c:v>1.619403482241756</c:v>
                </c:pt>
                <c:pt idx="3">
                  <c:v>0.93781791611407783</c:v>
                </c:pt>
                <c:pt idx="4">
                  <c:v>0.2484837594630207</c:v>
                </c:pt>
                <c:pt idx="5">
                  <c:v>-0.4485997794490757</c:v>
                </c:pt>
                <c:pt idx="6">
                  <c:v>-1.153428633801358</c:v>
                </c:pt>
                <c:pt idx="7">
                  <c:v>-1.865994501416548</c:v>
                </c:pt>
                <c:pt idx="8">
                  <c:v>-2.5862853750518191</c:v>
                </c:pt>
                <c:pt idx="9">
                  <c:v>-3.3142859963932665</c:v>
                </c:pt>
                <c:pt idx="10">
                  <c:v>-4.0499782469257006</c:v>
                </c:pt>
                <c:pt idx="11">
                  <c:v>-4.7933414862113075</c:v>
                </c:pt>
                <c:pt idx="12">
                  <c:v>-5.544352846069355</c:v>
                </c:pt>
                <c:pt idx="13">
                  <c:v>-6.3029874875546561</c:v>
                </c:pt>
                <c:pt idx="14">
                  <c:v>-7.069218826377071</c:v>
                </c:pt>
                <c:pt idx="15">
                  <c:v>-7.8430187314072555</c:v>
                </c:pt>
                <c:pt idx="16">
                  <c:v>-8.6243577001171197</c:v>
                </c:pt>
                <c:pt idx="17">
                  <c:v>-9.4132050141608836</c:v>
                </c:pt>
                <c:pt idx="18">
                  <c:v>-10.209528877782784</c:v>
                </c:pt>
                <c:pt idx="19">
                  <c:v>-11.013296541312652</c:v>
                </c:pt>
                <c:pt idx="20">
                  <c:v>-11.824474411662489</c:v>
                </c:pt>
                <c:pt idx="21">
                  <c:v>-12.643028151450142</c:v>
                </c:pt>
                <c:pt idx="22">
                  <c:v>-13.468922768137709</c:v>
                </c:pt>
                <c:pt idx="23">
                  <c:v>-14.302122694374287</c:v>
                </c:pt>
                <c:pt idx="24">
                  <c:v>-15.142591860566299</c:v>
                </c:pt>
                <c:pt idx="25">
                  <c:v>-15.990293760559105</c:v>
                </c:pt>
                <c:pt idx="26">
                  <c:v>-16.845191511195903</c:v>
                </c:pt>
                <c:pt idx="27">
                  <c:v>-17.70724790641939</c:v>
                </c:pt>
                <c:pt idx="28">
                  <c:v>-18.576425466497398</c:v>
                </c:pt>
                <c:pt idx="29">
                  <c:v>-19.452686482880484</c:v>
                </c:pt>
                <c:pt idx="30">
                  <c:v>-20.335993059137376</c:v>
                </c:pt>
                <c:pt idx="31">
                  <c:v>-21.226307148360661</c:v>
                </c:pt>
                <c:pt idx="32">
                  <c:v>-22.123590587388964</c:v>
                </c:pt>
                <c:pt idx="33">
                  <c:v>-23.027805128151869</c:v>
                </c:pt>
                <c:pt idx="34">
                  <c:v>-23.938912466408969</c:v>
                </c:pt>
                <c:pt idx="35">
                  <c:v>-24.856874268124518</c:v>
                </c:pt>
                <c:pt idx="36">
                  <c:v>-25.781652193692835</c:v>
                </c:pt>
                <c:pt idx="37">
                  <c:v>-26.713207920206145</c:v>
                </c:pt>
                <c:pt idx="38">
                  <c:v>-27.651503161936784</c:v>
                </c:pt>
                <c:pt idx="39">
                  <c:v>-28.596499689187855</c:v>
                </c:pt>
                <c:pt idx="40">
                  <c:v>-29.548159345650376</c:v>
                </c:pt>
                <c:pt idx="41">
                  <c:v>-30.50644406439168</c:v>
                </c:pt>
                <c:pt idx="42">
                  <c:v>-31.471315882587103</c:v>
                </c:pt>
                <c:pt idx="43">
                  <c:v>-32.442736955096422</c:v>
                </c:pt>
                <c:pt idx="44">
                  <c:v>-33.420669566976798</c:v>
                </c:pt>
                <c:pt idx="45">
                  <c:v>-34.405076145015229</c:v>
                </c:pt>
                <c:pt idx="46">
                  <c:v>-35.395919268355868</c:v>
                </c:pt>
                <c:pt idx="47">
                  <c:v>-36.39316167829125</c:v>
                </c:pt>
                <c:pt idx="48">
                  <c:v>-37.396766287279206</c:v>
                </c:pt>
                <c:pt idx="49">
                  <c:v>-38.406696187242723</c:v>
                </c:pt>
                <c:pt idx="50">
                  <c:v>-39.422914657204998</c:v>
                </c:pt>
                <c:pt idx="51">
                  <c:v>-40.445385170306615</c:v>
                </c:pt>
                <c:pt idx="52">
                  <c:v>-41.47407140024869</c:v>
                </c:pt>
                <c:pt idx="53">
                  <c:v>-42.508937227202004</c:v>
                </c:pt>
                <c:pt idx="54">
                  <c:v>-43.549946743218243</c:v>
                </c:pt>
                <c:pt idx="55">
                  <c:v>-44.597064257177522</c:v>
                </c:pt>
                <c:pt idx="56">
                  <c:v>-45.650254299302681</c:v>
                </c:pt>
                <c:pt idx="57">
                  <c:v>-46.709481625269078</c:v>
                </c:pt>
                <c:pt idx="58">
                  <c:v>-47.774711219936279</c:v>
                </c:pt>
                <c:pt idx="59">
                  <c:v>-48.84590830072537</c:v>
                </c:pt>
                <c:pt idx="60">
                  <c:v>-49.923038320665107</c:v>
                </c:pt>
                <c:pt idx="61">
                  <c:v>-51.006066971126643</c:v>
                </c:pt>
                <c:pt idx="62">
                  <c:v>-52.094960184267151</c:v>
                </c:pt>
                <c:pt idx="63">
                  <c:v>-53.189684135199165</c:v>
                </c:pt>
                <c:pt idx="64">
                  <c:v>-54.290205243902562</c:v>
                </c:pt>
                <c:pt idx="65">
                  <c:v>-55.396490176894609</c:v>
                </c:pt>
                <c:pt idx="66">
                  <c:v>-56.508505848672065</c:v>
                </c:pt>
                <c:pt idx="67">
                  <c:v>-57.626219422938767</c:v>
                </c:pt>
                <c:pt idx="68">
                  <c:v>-58.749598313630891</c:v>
                </c:pt>
                <c:pt idx="69">
                  <c:v>-59.878610185751526</c:v>
                </c:pt>
                <c:pt idx="70">
                  <c:v>-61.013222956025118</c:v>
                </c:pt>
                <c:pt idx="71">
                  <c:v>-62.153404793382059</c:v>
                </c:pt>
                <c:pt idx="72">
                  <c:v>-63.299124119282389</c:v>
                </c:pt>
                <c:pt idx="73">
                  <c:v>-64.450349607887588</c:v>
                </c:pt>
                <c:pt idx="74">
                  <c:v>-65.607050186088628</c:v>
                </c:pt>
                <c:pt idx="75">
                  <c:v>-66.769195033398006</c:v>
                </c:pt>
                <c:pt idx="76">
                  <c:v>-67.936753581712424</c:v>
                </c:pt>
                <c:pt idx="77">
                  <c:v>-69.109695514953643</c:v>
                </c:pt>
                <c:pt idx="78">
                  <c:v>-70.287990768593104</c:v>
                </c:pt>
                <c:pt idx="79">
                  <c:v>-71.471609529066711</c:v>
                </c:pt>
                <c:pt idx="80">
                  <c:v>-72.660522233084947</c:v>
                </c:pt>
                <c:pt idx="81">
                  <c:v>-73.854699566843834</c:v>
                </c:pt>
                <c:pt idx="82">
                  <c:v>-75.054112465141657</c:v>
                </c:pt>
                <c:pt idx="83">
                  <c:v>-76.25873211040566</c:v>
                </c:pt>
                <c:pt idx="84">
                  <c:v>-77.468529931633881</c:v>
                </c:pt>
                <c:pt idx="85">
                  <c:v>-78.683477603255099</c:v>
                </c:pt>
                <c:pt idx="86">
                  <c:v>-79.90354704391207</c:v>
                </c:pt>
                <c:pt idx="87">
                  <c:v>-81.128710415170417</c:v>
                </c:pt>
                <c:pt idx="88">
                  <c:v>-82.358940120157797</c:v>
                </c:pt>
                <c:pt idx="89">
                  <c:v>-83.594208802135412</c:v>
                </c:pt>
                <c:pt idx="90">
                  <c:v>-84.834489343006197</c:v>
                </c:pt>
                <c:pt idx="91">
                  <c:v>-86.079754861761558</c:v>
                </c:pt>
                <c:pt idx="92">
                  <c:v>-87.329978712869874</c:v>
                </c:pt>
                <c:pt idx="93">
                  <c:v>-88.585134484609341</c:v>
                </c:pt>
                <c:pt idx="94">
                  <c:v>-89.845195997347673</c:v>
                </c:pt>
                <c:pt idx="95">
                  <c:v>-91.110137301770592</c:v>
                </c:pt>
                <c:pt idx="96">
                  <c:v>-92.379932677062243</c:v>
                </c:pt>
                <c:pt idx="97">
                  <c:v>-93.654556629038197</c:v>
                </c:pt>
                <c:pt idx="98">
                  <c:v>-94.933983888234565</c:v>
                </c:pt>
                <c:pt idx="99">
                  <c:v>-96.218189407954071</c:v>
                </c:pt>
                <c:pt idx="100">
                  <c:v>-97.507148362271295</c:v>
                </c:pt>
                <c:pt idx="101">
                  <c:v>-98.800836143998623</c:v>
                </c:pt>
                <c:pt idx="102">
                  <c:v>-100.09922836261464</c:v>
                </c:pt>
                <c:pt idx="103">
                  <c:v>-101.40230084215679</c:v>
                </c:pt>
                <c:pt idx="104">
                  <c:v>-102.71002961907892</c:v>
                </c:pt>
                <c:pt idx="105">
                  <c:v>-104.02239094007598</c:v>
                </c:pt>
                <c:pt idx="106">
                  <c:v>-105.33936125987677</c:v>
                </c:pt>
                <c:pt idx="107">
                  <c:v>-106.66091723900608</c:v>
                </c:pt>
                <c:pt idx="108">
                  <c:v>-107.98703574151767</c:v>
                </c:pt>
                <c:pt idx="109">
                  <c:v>-109.31769383269852</c:v>
                </c:pt>
                <c:pt idx="110">
                  <c:v>-110.6528687767464</c:v>
                </c:pt>
                <c:pt idx="111">
                  <c:v>-111.99253803442119</c:v>
                </c:pt>
                <c:pt idx="112">
                  <c:v>-113.33667926067089</c:v>
                </c:pt>
                <c:pt idx="113">
                  <c:v>-114.68527030223375</c:v>
                </c:pt>
                <c:pt idx="114">
                  <c:v>-116.03828919521727</c:v>
                </c:pt>
                <c:pt idx="115">
                  <c:v>-117.39571416265403</c:v>
                </c:pt>
                <c:pt idx="116">
                  <c:v>-118.75752361203718</c:v>
                </c:pt>
                <c:pt idx="117">
                  <c:v>-120.12369613283416</c:v>
                </c:pt>
                <c:pt idx="118">
                  <c:v>-121.49421049398089</c:v>
                </c:pt>
                <c:pt idx="119">
                  <c:v>-122.86904564135651</c:v>
                </c:pt>
                <c:pt idx="120">
                  <c:v>-124.24818069523992</c:v>
                </c:pt>
                <c:pt idx="121">
                  <c:v>-125.63159494774746</c:v>
                </c:pt>
                <c:pt idx="122">
                  <c:v>-127.01926786025481</c:v>
                </c:pt>
                <c:pt idx="123">
                  <c:v>-128.41117906080063</c:v>
                </c:pt>
                <c:pt idx="124">
                  <c:v>-129.80730834147502</c:v>
                </c:pt>
                <c:pt idx="125">
                  <c:v>-131.20763565579244</c:v>
                </c:pt>
                <c:pt idx="126">
                  <c:v>-132.61214111604932</c:v>
                </c:pt>
                <c:pt idx="127">
                  <c:v>-134.02080499066722</c:v>
                </c:pt>
                <c:pt idx="128">
                  <c:v>-135.43360770152219</c:v>
                </c:pt>
                <c:pt idx="129">
                  <c:v>-136.85052982126066</c:v>
                </c:pt>
                <c:pt idx="130">
                  <c:v>-138.2715520706019</c:v>
                </c:pt>
                <c:pt idx="131">
                  <c:v>-139.69665531562782</c:v>
                </c:pt>
                <c:pt idx="132">
                  <c:v>-141.12582056506162</c:v>
                </c:pt>
                <c:pt idx="133">
                  <c:v>-142.55902896753298</c:v>
                </c:pt>
                <c:pt idx="134">
                  <c:v>-143.99626180883331</c:v>
                </c:pt>
                <c:pt idx="135">
                  <c:v>-145.43750050915855</c:v>
                </c:pt>
                <c:pt idx="136">
                  <c:v>-146.88272662034279</c:v>
                </c:pt>
                <c:pt idx="137">
                  <c:v>-148.33192182308056</c:v>
                </c:pt>
                <c:pt idx="138">
                  <c:v>-149.78506792413884</c:v>
                </c:pt>
                <c:pt idx="139">
                  <c:v>-151.24214685356054</c:v>
                </c:pt>
                <c:pt idx="140">
                  <c:v>-152.70314066185733</c:v>
                </c:pt>
                <c:pt idx="141">
                  <c:v>-154.16803151719444</c:v>
                </c:pt>
                <c:pt idx="142">
                  <c:v>-155.63680170256526</c:v>
                </c:pt>
                <c:pt idx="143">
                  <c:v>-157.10943361295932</c:v>
                </c:pt>
                <c:pt idx="144">
                  <c:v>-158.578191216569</c:v>
                </c:pt>
                <c:pt idx="145">
                  <c:v>-160.05844850984818</c:v>
                </c:pt>
                <c:pt idx="146">
                  <c:v>-161.54251440984115</c:v>
                </c:pt>
                <c:pt idx="147">
                  <c:v>-163.03037189925777</c:v>
                </c:pt>
                <c:pt idx="148">
                  <c:v>-164.52200409320736</c:v>
                </c:pt>
                <c:pt idx="149">
                  <c:v>-166.01739423769737</c:v>
                </c:pt>
                <c:pt idx="150">
                  <c:v>-167.51652570816111</c:v>
                </c:pt>
                <c:pt idx="151">
                  <c:v>-169.01938200801288</c:v>
                </c:pt>
                <c:pt idx="152">
                  <c:v>-170.52594676723115</c:v>
                </c:pt>
                <c:pt idx="153">
                  <c:v>-172.03620374096641</c:v>
                </c:pt>
                <c:pt idx="154">
                  <c:v>-173.5501368081768</c:v>
                </c:pt>
                <c:pt idx="155">
                  <c:v>-175.06772997028617</c:v>
                </c:pt>
                <c:pt idx="156">
                  <c:v>-176.58896734986797</c:v>
                </c:pt>
                <c:pt idx="157">
                  <c:v>-178.11383318935179</c:v>
                </c:pt>
                <c:pt idx="158">
                  <c:v>-179.64231184975273</c:v>
                </c:pt>
                <c:pt idx="159">
                  <c:v>-181.17438780942285</c:v>
                </c:pt>
                <c:pt idx="160">
                  <c:v>-182.71004566282448</c:v>
                </c:pt>
                <c:pt idx="161">
                  <c:v>-184.24927011932408</c:v>
                </c:pt>
                <c:pt idx="162">
                  <c:v>-185.7920460020062</c:v>
                </c:pt>
                <c:pt idx="163">
                  <c:v>-187.33835824650771</c:v>
                </c:pt>
                <c:pt idx="164">
                  <c:v>-188.88819189987137</c:v>
                </c:pt>
                <c:pt idx="165">
                  <c:v>-190.44153211941665</c:v>
                </c:pt>
                <c:pt idx="166">
                  <c:v>-191.99836417163115</c:v>
                </c:pt>
                <c:pt idx="167">
                  <c:v>-193.55867343107749</c:v>
                </c:pt>
                <c:pt idx="168">
                  <c:v>-195.12244537931915</c:v>
                </c:pt>
                <c:pt idx="169">
                  <c:v>-196.68966560386122</c:v>
                </c:pt>
                <c:pt idx="170">
                  <c:v>-198.26031979710956</c:v>
                </c:pt>
                <c:pt idx="171">
                  <c:v>-199.83439375534422</c:v>
                </c:pt>
                <c:pt idx="172">
                  <c:v>-201.4118733777093</c:v>
                </c:pt>
                <c:pt idx="173">
                  <c:v>-202.99274466521723</c:v>
                </c:pt>
                <c:pt idx="174">
                  <c:v>-204.57699371976832</c:v>
                </c:pt>
                <c:pt idx="175">
                  <c:v>-206.16460674318432</c:v>
                </c:pt>
                <c:pt idx="176">
                  <c:v>-207.75557003625619</c:v>
                </c:pt>
                <c:pt idx="177">
                  <c:v>-209.34986999780398</c:v>
                </c:pt>
                <c:pt idx="178">
                  <c:v>-210.94749312375319</c:v>
                </c:pt>
                <c:pt idx="179">
                  <c:v>-212.54842600622078</c:v>
                </c:pt>
                <c:pt idx="180">
                  <c:v>-214.15265533261459</c:v>
                </c:pt>
                <c:pt idx="181">
                  <c:v>-215.76016788474692</c:v>
                </c:pt>
                <c:pt idx="182">
                  <c:v>-217.37095053795758</c:v>
                </c:pt>
                <c:pt idx="183">
                  <c:v>-218.9849902602499</c:v>
                </c:pt>
                <c:pt idx="184">
                  <c:v>-220.60227411143754</c:v>
                </c:pt>
                <c:pt idx="185">
                  <c:v>-222.22278924230335</c:v>
                </c:pt>
                <c:pt idx="186">
                  <c:v>-223.84652289376828</c:v>
                </c:pt>
                <c:pt idx="187">
                  <c:v>-225.47346239607043</c:v>
                </c:pt>
                <c:pt idx="188">
                  <c:v>-227.10359516795577</c:v>
                </c:pt>
                <c:pt idx="189">
                  <c:v>-228.73690871587746</c:v>
                </c:pt>
                <c:pt idx="190">
                  <c:v>-230.37339063320655</c:v>
                </c:pt>
                <c:pt idx="191">
                  <c:v>-232.01302859945022</c:v>
                </c:pt>
                <c:pt idx="192">
                  <c:v>-233.65581037948184</c:v>
                </c:pt>
                <c:pt idx="193">
                  <c:v>-235.30172382277757</c:v>
                </c:pt>
                <c:pt idx="194">
                  <c:v>-236.95075686266489</c:v>
                </c:pt>
                <c:pt idx="195">
                  <c:v>-238.6028975155761</c:v>
                </c:pt>
                <c:pt idx="196">
                  <c:v>-240.25813388031429</c:v>
                </c:pt>
                <c:pt idx="197">
                  <c:v>-241.91645413732448</c:v>
                </c:pt>
                <c:pt idx="198">
                  <c:v>-243.57784654797504</c:v>
                </c:pt>
                <c:pt idx="199">
                  <c:v>-245.24229945384516</c:v>
                </c:pt>
                <c:pt idx="200">
                  <c:v>-246.90980127602222</c:v>
                </c:pt>
                <c:pt idx="201">
                  <c:v>-248.58034051440481</c:v>
                </c:pt>
                <c:pt idx="202">
                  <c:v>-250.25390574701413</c:v>
                </c:pt>
                <c:pt idx="203">
                  <c:v>-251.9304856293125</c:v>
                </c:pt>
                <c:pt idx="204">
                  <c:v>-253.61006889352882</c:v>
                </c:pt>
                <c:pt idx="205">
                  <c:v>-255.29264434799177</c:v>
                </c:pt>
                <c:pt idx="206">
                  <c:v>-256.97820087646721</c:v>
                </c:pt>
                <c:pt idx="207">
                  <c:v>-258.66672743750661</c:v>
                </c:pt>
                <c:pt idx="208">
                  <c:v>-260.35821306379682</c:v>
                </c:pt>
                <c:pt idx="209">
                  <c:v>-262.052646861521</c:v>
                </c:pt>
                <c:pt idx="210">
                  <c:v>-263.75001800972143</c:v>
                </c:pt>
                <c:pt idx="211">
                  <c:v>-265.45031575967204</c:v>
                </c:pt>
                <c:pt idx="212">
                  <c:v>-267.15352943425489</c:v>
                </c:pt>
                <c:pt idx="213">
                  <c:v>-268.8596484273416</c:v>
                </c:pt>
                <c:pt idx="214">
                  <c:v>-270.56866220318329</c:v>
                </c:pt>
                <c:pt idx="215">
                  <c:v>-272.28056029580421</c:v>
                </c:pt>
                <c:pt idx="216">
                  <c:v>-273.99533230839961</c:v>
                </c:pt>
                <c:pt idx="217">
                  <c:v>-275.71296791274244</c:v>
                </c:pt>
                <c:pt idx="218">
                  <c:v>-277.43345684859139</c:v>
                </c:pt>
                <c:pt idx="219">
                  <c:v>-279.15678892310751</c:v>
                </c:pt>
                <c:pt idx="220">
                  <c:v>-280.88295401027239</c:v>
                </c:pt>
                <c:pt idx="221">
                  <c:v>-282.6119420503141</c:v>
                </c:pt>
                <c:pt idx="222">
                  <c:v>-284.343743049137</c:v>
                </c:pt>
                <c:pt idx="223">
                  <c:v>-286.0783470777551</c:v>
                </c:pt>
                <c:pt idx="224">
                  <c:v>-287.81574427173155</c:v>
                </c:pt>
                <c:pt idx="225">
                  <c:v>-289.55592483062259</c:v>
                </c:pt>
                <c:pt idx="226">
                  <c:v>-291.29887901742404</c:v>
                </c:pt>
                <c:pt idx="227">
                  <c:v>-293.04459715802363</c:v>
                </c:pt>
                <c:pt idx="228">
                  <c:v>-294.79306964065938</c:v>
                </c:pt>
                <c:pt idx="229">
                  <c:v>-296.54428691537692</c:v>
                </c:pt>
                <c:pt idx="230">
                  <c:v>-298.29823949349645</c:v>
                </c:pt>
                <c:pt idx="231">
                  <c:v>-300.05491794708036</c:v>
                </c:pt>
                <c:pt idx="232">
                  <c:v>-301.81431290840555</c:v>
                </c:pt>
                <c:pt idx="233">
                  <c:v>-303.57641506944009</c:v>
                </c:pt>
                <c:pt idx="234">
                  <c:v>-305.34121518132235</c:v>
                </c:pt>
                <c:pt idx="235">
                  <c:v>-307.10870405384696</c:v>
                </c:pt>
                <c:pt idx="236">
                  <c:v>-308.8788725549486</c:v>
                </c:pt>
                <c:pt idx="237">
                  <c:v>-310.6517116101956</c:v>
                </c:pt>
                <c:pt idx="238">
                  <c:v>-312.42721220228327</c:v>
                </c:pt>
                <c:pt idx="239">
                  <c:v>-314.20536537053141</c:v>
                </c:pt>
                <c:pt idx="240">
                  <c:v>-315.98616221038526</c:v>
                </c:pt>
                <c:pt idx="241">
                  <c:v>-317.7695938729205</c:v>
                </c:pt>
                <c:pt idx="242">
                  <c:v>-319.55565156434966</c:v>
                </c:pt>
                <c:pt idx="243">
                  <c:v>-321.34432654553331</c:v>
                </c:pt>
                <c:pt idx="244">
                  <c:v>-323.1356101314941</c:v>
                </c:pt>
                <c:pt idx="245">
                  <c:v>-324.92949369093242</c:v>
                </c:pt>
                <c:pt idx="246">
                  <c:v>-326.72596864574706</c:v>
                </c:pt>
                <c:pt idx="247">
                  <c:v>-328.52502647055701</c:v>
                </c:pt>
                <c:pt idx="248">
                  <c:v>-330.32665869222842</c:v>
                </c:pt>
                <c:pt idx="249">
                  <c:v>-332.13085688940055</c:v>
                </c:pt>
                <c:pt idx="250">
                  <c:v>-333.9376126920186</c:v>
                </c:pt>
                <c:pt idx="251">
                  <c:v>-335.7469177808664</c:v>
                </c:pt>
                <c:pt idx="252">
                  <c:v>-337.55876388710362</c:v>
                </c:pt>
                <c:pt idx="253">
                  <c:v>-339.37314279180401</c:v>
                </c:pt>
                <c:pt idx="254">
                  <c:v>-341.19004632549678</c:v>
                </c:pt>
                <c:pt idx="255">
                  <c:v>-343.0094663677117</c:v>
                </c:pt>
                <c:pt idx="256">
                  <c:v>-344.83139484652452</c:v>
                </c:pt>
                <c:pt idx="257">
                  <c:v>-346.65582373810594</c:v>
                </c:pt>
                <c:pt idx="258">
                  <c:v>-348.48274506627331</c:v>
                </c:pt>
                <c:pt idx="259">
                  <c:v>-350.31215090204421</c:v>
                </c:pt>
                <c:pt idx="260">
                  <c:v>-352.14403336319197</c:v>
                </c:pt>
                <c:pt idx="261">
                  <c:v>-353.97838461380434</c:v>
                </c:pt>
                <c:pt idx="262">
                  <c:v>-355.81519686384286</c:v>
                </c:pt>
                <c:pt idx="263">
                  <c:v>-357.65446236870662</c:v>
                </c:pt>
                <c:pt idx="264">
                  <c:v>-359.49617342879594</c:v>
                </c:pt>
                <c:pt idx="265">
                  <c:v>-361.34032238907969</c:v>
                </c:pt>
                <c:pt idx="266">
                  <c:v>-363.18690163866358</c:v>
                </c:pt>
                <c:pt idx="267">
                  <c:v>-365.03590361036157</c:v>
                </c:pt>
                <c:pt idx="268">
                  <c:v>-366.88732078026828</c:v>
                </c:pt>
                <c:pt idx="269">
                  <c:v>-368.74114566733334</c:v>
                </c:pt>
                <c:pt idx="270">
                  <c:v>-370.59737083293891</c:v>
                </c:pt>
                <c:pt idx="271">
                  <c:v>-372.45598888047806</c:v>
                </c:pt>
                <c:pt idx="272">
                  <c:v>-374.31699245493479</c:v>
                </c:pt>
                <c:pt idx="273">
                  <c:v>-376.18037424246586</c:v>
                </c:pt>
                <c:pt idx="274">
                  <c:v>-378.04612696998606</c:v>
                </c:pt>
                <c:pt idx="275">
                  <c:v>-379.91424340475305</c:v>
                </c:pt>
                <c:pt idx="276">
                  <c:v>-381.78471635395499</c:v>
                </c:pt>
                <c:pt idx="277">
                  <c:v>-383.65753866429975</c:v>
                </c:pt>
                <c:pt idx="278">
                  <c:v>-385.5327032216062</c:v>
                </c:pt>
                <c:pt idx="279">
                  <c:v>-387.41020295039573</c:v>
                </c:pt>
                <c:pt idx="280">
                  <c:v>-389.29003081348833</c:v>
                </c:pt>
                <c:pt idx="281">
                  <c:v>-391.17217981159536</c:v>
                </c:pt>
                <c:pt idx="282">
                  <c:v>-393.05664298291924</c:v>
                </c:pt>
                <c:pt idx="283">
                  <c:v>-394.94341340275218</c:v>
                </c:pt>
                <c:pt idx="284">
                  <c:v>-396.8324841830746</c:v>
                </c:pt>
                <c:pt idx="285">
                  <c:v>-398.72384847215881</c:v>
                </c:pt>
                <c:pt idx="286">
                  <c:v>-400.61749945417159</c:v>
                </c:pt>
                <c:pt idx="287">
                  <c:v>-402.51343034877863</c:v>
                </c:pt>
                <c:pt idx="288">
                  <c:v>-404.4116344107515</c:v>
                </c:pt>
                <c:pt idx="289">
                  <c:v>-406.31210492957428</c:v>
                </c:pt>
                <c:pt idx="290">
                  <c:v>-408.2148352290526</c:v>
                </c:pt>
                <c:pt idx="291">
                  <c:v>-410.11981866692474</c:v>
                </c:pt>
                <c:pt idx="292">
                  <c:v>-412.02704863447212</c:v>
                </c:pt>
                <c:pt idx="293">
                  <c:v>-413.9365185561324</c:v>
                </c:pt>
                <c:pt idx="294">
                  <c:v>-415.84822188911392</c:v>
                </c:pt>
                <c:pt idx="295">
                  <c:v>-417.76215212301076</c:v>
                </c:pt>
                <c:pt idx="296">
                  <c:v>-419.67830277942039</c:v>
                </c:pt>
                <c:pt idx="297">
                  <c:v>-421.59666741155951</c:v>
                </c:pt>
                <c:pt idx="298">
                  <c:v>-423.51723960388597</c:v>
                </c:pt>
                <c:pt idx="299">
                  <c:v>-425.44001297171576</c:v>
                </c:pt>
                <c:pt idx="300">
                  <c:v>-427.36498116084704</c:v>
                </c:pt>
                <c:pt idx="301">
                  <c:v>-429.29213784718183</c:v>
                </c:pt>
                <c:pt idx="302">
                  <c:v>-431.22147673634925</c:v>
                </c:pt>
                <c:pt idx="303">
                  <c:v>-433.15299156333094</c:v>
                </c:pt>
                <c:pt idx="304">
                  <c:v>-435.08667609208698</c:v>
                </c:pt>
                <c:pt idx="305">
                  <c:v>-437.02252411518219</c:v>
                </c:pt>
                <c:pt idx="306">
                  <c:v>-438.96052945341569</c:v>
                </c:pt>
                <c:pt idx="307">
                  <c:v>-440.90068595544761</c:v>
                </c:pt>
                <c:pt idx="308">
                  <c:v>-442.84298749743164</c:v>
                </c:pt>
                <c:pt idx="309">
                  <c:v>-444.7874279826446</c:v>
                </c:pt>
                <c:pt idx="310">
                  <c:v>-446.73400134111915</c:v>
                </c:pt>
                <c:pt idx="311">
                  <c:v>-448.68270152927784</c:v>
                </c:pt>
                <c:pt idx="312">
                  <c:v>-450.63352252956452</c:v>
                </c:pt>
                <c:pt idx="313">
                  <c:v>-452.58645835008252</c:v>
                </c:pt>
                <c:pt idx="314">
                  <c:v>-454.54150302422863</c:v>
                </c:pt>
                <c:pt idx="315">
                  <c:v>-456.4986506103308</c:v>
                </c:pt>
                <c:pt idx="316">
                  <c:v>-458.4578951912855</c:v>
                </c:pt>
                <c:pt idx="317">
                  <c:v>-460.41923087419684</c:v>
                </c:pt>
                <c:pt idx="318">
                  <c:v>-462.38265179001655</c:v>
                </c:pt>
                <c:pt idx="319">
                  <c:v>-464.34815209318253</c:v>
                </c:pt>
                <c:pt idx="320">
                  <c:v>-466.31572596126352</c:v>
                </c:pt>
                <c:pt idx="321">
                  <c:v>-468.28536759459791</c:v>
                </c:pt>
                <c:pt idx="322">
                  <c:v>-470.25707121593848</c:v>
                </c:pt>
                <c:pt idx="323">
                  <c:v>-472.23083107009711</c:v>
                </c:pt>
                <c:pt idx="324">
                  <c:v>-474.20664142358658</c:v>
                </c:pt>
                <c:pt idx="325">
                  <c:v>-476.18449656426867</c:v>
                </c:pt>
                <c:pt idx="326">
                  <c:v>-478.16439080099963</c:v>
                </c:pt>
                <c:pt idx="327">
                  <c:v>-480.1463184632766</c:v>
                </c:pt>
                <c:pt idx="328">
                  <c:v>-482.13027390088519</c:v>
                </c:pt>
                <c:pt idx="329">
                  <c:v>-484.1162514835504</c:v>
                </c:pt>
                <c:pt idx="330">
                  <c:v>-486.10424560058289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D8D-43B4-B246-1CDD630C3B40}"/>
            </c:ext>
          </c:extLst>
        </c:ser>
        <c:ser>
          <c:idx val="1"/>
          <c:order val="1"/>
          <c:tx>
            <c:v>RRHO-1DHR</c:v>
          </c:tx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'[NASA.xlsx]C=CC(=C)C'!$J$16:$J$346</c:f>
              <c:numCache>
                <c:formatCode>General</c:formatCode>
                <c:ptCount val="331"/>
                <c:pt idx="0">
                  <c:v>1.2960241436560072</c:v>
                </c:pt>
                <c:pt idx="1">
                  <c:v>0.56744294297114983</c:v>
                </c:pt>
                <c:pt idx="2">
                  <c:v>-0.17079307868165827</c:v>
                </c:pt>
                <c:pt idx="3">
                  <c:v>-0.91865891230330021</c:v>
                </c:pt>
                <c:pt idx="4">
                  <c:v>-1.6761238761766215</c:v>
                </c:pt>
                <c:pt idx="5">
                  <c:v>-2.4431524528657107</c:v>
                </c:pt>
                <c:pt idx="6">
                  <c:v>-3.2197049909712092</c:v>
                </c:pt>
                <c:pt idx="7">
                  <c:v>-4.0057382976928793</c:v>
                </c:pt>
                <c:pt idx="8">
                  <c:v>-4.8012061424511892</c:v>
                </c:pt>
                <c:pt idx="9">
                  <c:v>-5.6060596874725555</c:v>
                </c:pt>
                <c:pt idx="10">
                  <c:v>-6.4202478579472491</c:v>
                </c:pt>
                <c:pt idx="11">
                  <c:v>-7.2437176618433234</c:v>
                </c:pt>
                <c:pt idx="12">
                  <c:v>-8.0764144675060479</c:v>
                </c:pt>
                <c:pt idx="13">
                  <c:v>-8.9182822456456421</c:v>
                </c:pt>
                <c:pt idx="14">
                  <c:v>-9.769263781114482</c:v>
                </c:pt>
                <c:pt idx="15">
                  <c:v>-10.629300858920789</c:v>
                </c:pt>
                <c:pt idx="16">
                  <c:v>-11.498334428162352</c:v>
                </c:pt>
                <c:pt idx="17">
                  <c:v>-12.376304746949629</c:v>
                </c:pt>
                <c:pt idx="18">
                  <c:v>-13.263151510889234</c:v>
                </c:pt>
                <c:pt idx="19">
                  <c:v>-14.158813967292506</c:v>
                </c:pt>
                <c:pt idx="20">
                  <c:v>-15.063231016940527</c:v>
                </c:pt>
                <c:pt idx="21">
                  <c:v>-15.976341304962155</c:v>
                </c:pt>
                <c:pt idx="22">
                  <c:v>-16.898083302153569</c:v>
                </c:pt>
                <c:pt idx="23">
                  <c:v>-17.828395377877872</c:v>
                </c:pt>
                <c:pt idx="24">
                  <c:v>-18.767215865524431</c:v>
                </c:pt>
                <c:pt idx="25">
                  <c:v>-19.714483121373966</c:v>
                </c:pt>
                <c:pt idx="26">
                  <c:v>-20.670135577602284</c:v>
                </c:pt>
                <c:pt idx="27">
                  <c:v>-21.634111790060285</c:v>
                </c:pt>
                <c:pt idx="28">
                  <c:v>-22.606350481386059</c:v>
                </c:pt>
                <c:pt idx="29">
                  <c:v>-23.586790579935677</c:v>
                </c:pt>
                <c:pt idx="30">
                  <c:v>-24.575371254959386</c:v>
                </c:pt>
                <c:pt idx="31">
                  <c:v>-25.572031948398969</c:v>
                </c:pt>
                <c:pt idx="32">
                  <c:v>-26.576712403637526</c:v>
                </c:pt>
                <c:pt idx="33">
                  <c:v>-27.589352691494945</c:v>
                </c:pt>
                <c:pt idx="34">
                  <c:v>-28.609893233728954</c:v>
                </c:pt>
                <c:pt idx="35">
                  <c:v>-29.638274824272703</c:v>
                </c:pt>
                <c:pt idx="36">
                  <c:v>-30.674438648414913</c:v>
                </c:pt>
                <c:pt idx="37">
                  <c:v>-31.718326300106206</c:v>
                </c:pt>
                <c:pt idx="38">
                  <c:v>-32.769879797556172</c:v>
                </c:pt>
                <c:pt idx="39">
                  <c:v>-33.829041597268201</c:v>
                </c:pt>
                <c:pt idx="40">
                  <c:v>-34.895754606645212</c:v>
                </c:pt>
                <c:pt idx="41">
                  <c:v>-35.969962195284637</c:v>
                </c:pt>
                <c:pt idx="42">
                  <c:v>-37.051608205070629</c:v>
                </c:pt>
                <c:pt idx="43">
                  <c:v>-38.140636959160375</c:v>
                </c:pt>
                <c:pt idx="44">
                  <c:v>-39.23699326995218</c:v>
                </c:pt>
                <c:pt idx="45">
                  <c:v>-40.340622446115205</c:v>
                </c:pt>
                <c:pt idx="46">
                  <c:v>-41.451470298752653</c:v>
                </c:pt>
                <c:pt idx="47">
                  <c:v>-42.569483146764384</c:v>
                </c:pt>
                <c:pt idx="48">
                  <c:v>-43.694607821468722</c:v>
                </c:pt>
                <c:pt idx="49">
                  <c:v>-44.826791670537474</c:v>
                </c:pt>
                <c:pt idx="50">
                  <c:v>-45.965982561294688</c:v>
                </c:pt>
                <c:pt idx="51">
                  <c:v>-47.112128883423921</c:v>
                </c:pt>
                <c:pt idx="52">
                  <c:v>-48.265179551126174</c:v>
                </c:pt>
                <c:pt idx="53">
                  <c:v>-49.425084004766219</c:v>
                </c:pt>
                <c:pt idx="54">
                  <c:v>-50.591792212042847</c:v>
                </c:pt>
                <c:pt idx="55">
                  <c:v>-51.765254668714697</c:v>
                </c:pt>
                <c:pt idx="56">
                  <c:v>-52.945422398911703</c:v>
                </c:pt>
                <c:pt idx="57">
                  <c:v>-54.132246955059387</c:v>
                </c:pt>
                <c:pt idx="58">
                  <c:v>-55.325680417440573</c:v>
                </c:pt>
                <c:pt idx="59">
                  <c:v>-56.52567539341895</c:v>
                </c:pt>
                <c:pt idx="60">
                  <c:v>-57.732185016344474</c:v>
                </c:pt>
                <c:pt idx="61">
                  <c:v>-58.945162944161623</c:v>
                </c:pt>
                <c:pt idx="62">
                  <c:v>-60.164563357738174</c:v>
                </c:pt>
                <c:pt idx="63">
                  <c:v>-61.39034095893205</c:v>
                </c:pt>
                <c:pt idx="64">
                  <c:v>-62.622450968411471</c:v>
                </c:pt>
                <c:pt idx="65">
                  <c:v>-63.860849123243646</c:v>
                </c:pt>
                <c:pt idx="66">
                  <c:v>-65.105491674265053</c:v>
                </c:pt>
                <c:pt idx="67">
                  <c:v>-66.356335383246602</c:v>
                </c:pt>
                <c:pt idx="68">
                  <c:v>-67.613337519865183</c:v>
                </c:pt>
                <c:pt idx="69">
                  <c:v>-68.876455858492307</c:v>
                </c:pt>
                <c:pt idx="70">
                  <c:v>-70.145648674810587</c:v>
                </c:pt>
                <c:pt idx="71">
                  <c:v>-71.420874742267699</c:v>
                </c:pt>
                <c:pt idx="72">
                  <c:v>-72.702093328376023</c:v>
                </c:pt>
                <c:pt idx="73">
                  <c:v>-73.989264190867175</c:v>
                </c:pt>
                <c:pt idx="74">
                  <c:v>-75.282347573708819</c:v>
                </c:pt>
                <c:pt idx="75">
                  <c:v>-76.581304202991021</c:v>
                </c:pt>
                <c:pt idx="76">
                  <c:v>-77.886095282689439</c:v>
                </c:pt>
                <c:pt idx="77">
                  <c:v>-79.196682490311076</c:v>
                </c:pt>
                <c:pt idx="78">
                  <c:v>-80.51302797242937</c:v>
                </c:pt>
                <c:pt idx="79">
                  <c:v>-81.835094340113869</c:v>
                </c:pt>
                <c:pt idx="80">
                  <c:v>-83.162844664259865</c:v>
                </c:pt>
                <c:pt idx="81">
                  <c:v>-84.496242470822892</c:v>
                </c:pt>
                <c:pt idx="82">
                  <c:v>-85.835251735963141</c:v>
                </c:pt>
                <c:pt idx="83">
                  <c:v>-87.179836881103867</c:v>
                </c:pt>
                <c:pt idx="84">
                  <c:v>-88.529962767908245</c:v>
                </c:pt>
                <c:pt idx="85">
                  <c:v>-89.885594693177893</c:v>
                </c:pt>
                <c:pt idx="86">
                  <c:v>-91.246698383678336</c:v>
                </c:pt>
                <c:pt idx="87">
                  <c:v>-92.613239990892623</c:v>
                </c:pt>
                <c:pt idx="88">
                  <c:v>-93.98518608570906</c:v>
                </c:pt>
                <c:pt idx="89">
                  <c:v>-95.362503653043319</c:v>
                </c:pt>
                <c:pt idx="90">
                  <c:v>-96.745160086400489</c:v>
                </c:pt>
                <c:pt idx="91">
                  <c:v>-98.133123182378029</c:v>
                </c:pt>
                <c:pt idx="92">
                  <c:v>-99.526361135113291</c:v>
                </c:pt>
                <c:pt idx="93">
                  <c:v>-100.92484253067735</c:v>
                </c:pt>
                <c:pt idx="94">
                  <c:v>-102.32853634141814</c:v>
                </c:pt>
                <c:pt idx="95">
                  <c:v>-103.73741192025497</c:v>
                </c:pt>
                <c:pt idx="96">
                  <c:v>-105.15143899492588</c:v>
                </c:pt>
                <c:pt idx="97">
                  <c:v>-106.57058766219126</c:v>
                </c:pt>
                <c:pt idx="98">
                  <c:v>-107.99482838199398</c:v>
                </c:pt>
                <c:pt idx="99">
                  <c:v>-109.42413197157899</c:v>
                </c:pt>
                <c:pt idx="100">
                  <c:v>-110.85846959957388</c:v>
                </c:pt>
                <c:pt idx="101">
                  <c:v>-112.29781278003172</c:v>
                </c:pt>
                <c:pt idx="102">
                  <c:v>-113.74213336643774</c:v>
                </c:pt>
                <c:pt idx="103">
                  <c:v>-115.19140354568216</c:v>
                </c:pt>
                <c:pt idx="104">
                  <c:v>-116.64559583199897</c:v>
                </c:pt>
                <c:pt idx="105">
                  <c:v>-118.104683060874</c:v>
                </c:pt>
                <c:pt idx="106">
                  <c:v>-119.56863838292141</c:v>
                </c:pt>
                <c:pt idx="107">
                  <c:v>-121.0374352577318</c:v>
                </c:pt>
                <c:pt idx="108">
                  <c:v>-122.51104744769167</c:v>
                </c:pt>
                <c:pt idx="109">
                  <c:v>-123.98944901177602</c:v>
                </c:pt>
                <c:pt idx="110">
                  <c:v>-125.47261429931505</c:v>
                </c:pt>
                <c:pt idx="111">
                  <c:v>-126.96051794373551</c:v>
                </c:pt>
                <c:pt idx="112">
                  <c:v>-128.45313485627847</c:v>
                </c:pt>
                <c:pt idx="113">
                  <c:v>-129.95044021969375</c:v>
                </c:pt>
                <c:pt idx="114">
                  <c:v>-131.4524094819119</c:v>
                </c:pt>
                <c:pt idx="115">
                  <c:v>-132.95901834969538</c:v>
                </c:pt>
                <c:pt idx="116">
                  <c:v>-134.47024278226806</c:v>
                </c:pt>
                <c:pt idx="117">
                  <c:v>-135.98605898492642</c:v>
                </c:pt>
                <c:pt idx="118">
                  <c:v>-137.5064434026296</c:v>
                </c:pt>
                <c:pt idx="119">
                  <c:v>-139.03137271357281</c:v>
                </c:pt>
                <c:pt idx="120">
                  <c:v>-140.56082382274212</c:v>
                </c:pt>
                <c:pt idx="121">
                  <c:v>-142.09477385545165</c:v>
                </c:pt>
                <c:pt idx="122">
                  <c:v>-143.6332001508656</c:v>
                </c:pt>
                <c:pt idx="123">
                  <c:v>-145.17608025550271</c:v>
                </c:pt>
                <c:pt idx="124">
                  <c:v>-146.72339191672663</c:v>
                </c:pt>
                <c:pt idx="125">
                  <c:v>-148.27511307622024</c:v>
                </c:pt>
                <c:pt idx="126">
                  <c:v>-149.83122186344698</c:v>
                </c:pt>
                <c:pt idx="127">
                  <c:v>-151.39169658909714</c:v>
                </c:pt>
                <c:pt idx="128">
                  <c:v>-152.95651573852126</c:v>
                </c:pt>
                <c:pt idx="129">
                  <c:v>-154.52565796515023</c:v>
                </c:pt>
                <c:pt idx="130">
                  <c:v>-156.09910208390403</c:v>
                </c:pt>
                <c:pt idx="131">
                  <c:v>-157.67682706458646</c:v>
                </c:pt>
                <c:pt idx="132">
                  <c:v>-159.25881202526983</c:v>
                </c:pt>
                <c:pt idx="133">
                  <c:v>-160.84503622566808</c:v>
                </c:pt>
                <c:pt idx="134">
                  <c:v>-162.4354790604977</c:v>
                </c:pt>
                <c:pt idx="135">
                  <c:v>-164.03012005282994</c:v>
                </c:pt>
                <c:pt idx="136">
                  <c:v>-165.62893884743113</c:v>
                </c:pt>
                <c:pt idx="137">
                  <c:v>-167.23191520409469</c:v>
                </c:pt>
                <c:pt idx="138">
                  <c:v>-168.83902899096157</c:v>
                </c:pt>
                <c:pt idx="139">
                  <c:v>-170.45026017783348</c:v>
                </c:pt>
                <c:pt idx="140">
                  <c:v>-172.06558882947544</c:v>
                </c:pt>
                <c:pt idx="141">
                  <c:v>-173.68499509891086</c:v>
                </c:pt>
                <c:pt idx="142">
                  <c:v>-175.30845922070722</c:v>
                </c:pt>
                <c:pt idx="143">
                  <c:v>-176.93596150425418</c:v>
                </c:pt>
                <c:pt idx="144">
                  <c:v>-178.55044086832223</c:v>
                </c:pt>
                <c:pt idx="145">
                  <c:v>-180.18585437517868</c:v>
                </c:pt>
                <c:pt idx="146">
                  <c:v>-181.82524677169843</c:v>
                </c:pt>
                <c:pt idx="147">
                  <c:v>-183.46859955295008</c:v>
                </c:pt>
                <c:pt idx="148">
                  <c:v>-185.11589437180194</c:v>
                </c:pt>
                <c:pt idx="149">
                  <c:v>-186.7671130368669</c:v>
                </c:pt>
                <c:pt idx="150">
                  <c:v>-188.42223751049141</c:v>
                </c:pt>
                <c:pt idx="151">
                  <c:v>-190.08124990678525</c:v>
                </c:pt>
                <c:pt idx="152">
                  <c:v>-191.74413248969063</c:v>
                </c:pt>
                <c:pt idx="153">
                  <c:v>-193.41086767109186</c:v>
                </c:pt>
                <c:pt idx="154">
                  <c:v>-195.08143800896181</c:v>
                </c:pt>
                <c:pt idx="155">
                  <c:v>-196.75582620554593</c:v>
                </c:pt>
                <c:pt idx="156">
                  <c:v>-198.43401510558076</c:v>
                </c:pt>
                <c:pt idx="157">
                  <c:v>-200.11598769454869</c:v>
                </c:pt>
                <c:pt idx="158">
                  <c:v>-201.80172709696598</c:v>
                </c:pt>
                <c:pt idx="159">
                  <c:v>-203.49121657470232</c:v>
                </c:pt>
                <c:pt idx="160">
                  <c:v>-205.18443952533445</c:v>
                </c:pt>
                <c:pt idx="161">
                  <c:v>-206.88137948052915</c:v>
                </c:pt>
                <c:pt idx="162">
                  <c:v>-208.58202010445689</c:v>
                </c:pt>
                <c:pt idx="163">
                  <c:v>-210.28634519223493</c:v>
                </c:pt>
                <c:pt idx="164">
                  <c:v>-211.99433866839854</c:v>
                </c:pt>
                <c:pt idx="165">
                  <c:v>-213.70598458540059</c:v>
                </c:pt>
                <c:pt idx="166">
                  <c:v>-215.42126712213764</c:v>
                </c:pt>
                <c:pt idx="167">
                  <c:v>-217.14017058250181</c:v>
                </c:pt>
                <c:pt idx="168">
                  <c:v>-218.86267939395992</c:v>
                </c:pt>
                <c:pt idx="169">
                  <c:v>-220.58877810615553</c:v>
                </c:pt>
                <c:pt idx="170">
                  <c:v>-222.31845138953622</c:v>
                </c:pt>
                <c:pt idx="171">
                  <c:v>-224.05168403400464</c:v>
                </c:pt>
                <c:pt idx="172">
                  <c:v>-225.78846094759191</c:v>
                </c:pt>
                <c:pt idx="173">
                  <c:v>-227.52876715515362</c:v>
                </c:pt>
                <c:pt idx="174">
                  <c:v>-229.27258779708774</c:v>
                </c:pt>
                <c:pt idx="175">
                  <c:v>-231.01990812807429</c:v>
                </c:pt>
                <c:pt idx="176">
                  <c:v>-232.77071351583356</c:v>
                </c:pt>
                <c:pt idx="177">
                  <c:v>-234.5249894399081</c:v>
                </c:pt>
                <c:pt idx="178">
                  <c:v>-236.2827214904606</c:v>
                </c:pt>
                <c:pt idx="179">
                  <c:v>-238.043895367093</c:v>
                </c:pt>
                <c:pt idx="180">
                  <c:v>-239.80849687768455</c:v>
                </c:pt>
                <c:pt idx="181">
                  <c:v>-241.57651193724678</c:v>
                </c:pt>
                <c:pt idx="182">
                  <c:v>-243.34792656679645</c:v>
                </c:pt>
                <c:pt idx="183">
                  <c:v>-245.12272689224775</c:v>
                </c:pt>
                <c:pt idx="184">
                  <c:v>-246.90089914331767</c:v>
                </c:pt>
                <c:pt idx="185">
                  <c:v>-248.68242965245167</c:v>
                </c:pt>
                <c:pt idx="186">
                  <c:v>-250.46730485376258</c:v>
                </c:pt>
                <c:pt idx="187">
                  <c:v>-252.25551128198742</c:v>
                </c:pt>
                <c:pt idx="188">
                  <c:v>-254.04703557145814</c:v>
                </c:pt>
                <c:pt idx="189">
                  <c:v>-255.84186445508658</c:v>
                </c:pt>
                <c:pt idx="190">
                  <c:v>-257.6399847633661</c:v>
                </c:pt>
                <c:pt idx="191">
                  <c:v>-259.44138342338601</c:v>
                </c:pt>
                <c:pt idx="192">
                  <c:v>-261.24604745786007</c:v>
                </c:pt>
                <c:pt idx="193">
                  <c:v>-263.05396398416917</c:v>
                </c:pt>
                <c:pt idx="194">
                  <c:v>-264.86512021341639</c:v>
                </c:pt>
                <c:pt idx="195">
                  <c:v>-266.67950344949497</c:v>
                </c:pt>
                <c:pt idx="196">
                  <c:v>-268.49710108817033</c:v>
                </c:pt>
                <c:pt idx="197">
                  <c:v>-270.31790061617306</c:v>
                </c:pt>
                <c:pt idx="198">
                  <c:v>-272.14188961030345</c:v>
                </c:pt>
                <c:pt idx="199">
                  <c:v>-273.96905573655039</c:v>
                </c:pt>
                <c:pt idx="200">
                  <c:v>-275.79938674921834</c:v>
                </c:pt>
                <c:pt idx="201">
                  <c:v>-277.63287049006874</c:v>
                </c:pt>
                <c:pt idx="202">
                  <c:v>-279.46949488746986</c:v>
                </c:pt>
                <c:pt idx="203">
                  <c:v>-281.30924795555916</c:v>
                </c:pt>
                <c:pt idx="204">
                  <c:v>-283.1521177934153</c:v>
                </c:pt>
                <c:pt idx="205">
                  <c:v>-284.99809258424051</c:v>
                </c:pt>
                <c:pt idx="206">
                  <c:v>-286.84716059455343</c:v>
                </c:pt>
                <c:pt idx="207">
                  <c:v>-288.69931017339104</c:v>
                </c:pt>
                <c:pt idx="208">
                  <c:v>-290.5545297515211</c:v>
                </c:pt>
                <c:pt idx="209">
                  <c:v>-292.41280784066305</c:v>
                </c:pt>
                <c:pt idx="210">
                  <c:v>-294.27413303271851</c:v>
                </c:pt>
                <c:pt idx="211">
                  <c:v>-296.13849399901142</c:v>
                </c:pt>
                <c:pt idx="212">
                  <c:v>-298.00587948953591</c:v>
                </c:pt>
                <c:pt idx="213">
                  <c:v>-299.87627833221273</c:v>
                </c:pt>
                <c:pt idx="214">
                  <c:v>-301.74967943215569</c:v>
                </c:pt>
                <c:pt idx="215">
                  <c:v>-303.62607177094475</c:v>
                </c:pt>
                <c:pt idx="216">
                  <c:v>-305.5054444059071</c:v>
                </c:pt>
                <c:pt idx="217">
                  <c:v>-307.38778646940762</c:v>
                </c:pt>
                <c:pt idx="218">
                  <c:v>-309.27308716814571</c:v>
                </c:pt>
                <c:pt idx="219">
                  <c:v>-311.16133578245996</c:v>
                </c:pt>
                <c:pt idx="220">
                  <c:v>-313.05252166564071</c:v>
                </c:pt>
                <c:pt idx="221">
                  <c:v>-314.9466342432496</c:v>
                </c:pt>
                <c:pt idx="222">
                  <c:v>-316.8436630124454</c:v>
                </c:pt>
                <c:pt idx="223">
                  <c:v>-318.74359754131945</c:v>
                </c:pt>
                <c:pt idx="224">
                  <c:v>-320.64642746823353</c:v>
                </c:pt>
                <c:pt idx="225">
                  <c:v>-322.55214250116842</c:v>
                </c:pt>
                <c:pt idx="226">
                  <c:v>-324.46073241707757</c:v>
                </c:pt>
                <c:pt idx="227">
                  <c:v>-326.37218706124645</c:v>
                </c:pt>
                <c:pt idx="228">
                  <c:v>-328.28649634665874</c:v>
                </c:pt>
                <c:pt idx="229">
                  <c:v>-330.20365025337014</c:v>
                </c:pt>
                <c:pt idx="230">
                  <c:v>-332.12363882788452</c:v>
                </c:pt>
                <c:pt idx="231">
                  <c:v>-334.04645218254018</c:v>
                </c:pt>
                <c:pt idx="232">
                  <c:v>-335.97208049489882</c:v>
                </c:pt>
                <c:pt idx="233">
                  <c:v>-337.90051400714208</c:v>
                </c:pt>
                <c:pt idx="234">
                  <c:v>-339.83174302547229</c:v>
                </c:pt>
                <c:pt idx="235">
                  <c:v>-341.7657579195199</c:v>
                </c:pt>
                <c:pt idx="236">
                  <c:v>-343.70254912175517</c:v>
                </c:pt>
                <c:pt idx="237">
                  <c:v>-345.6421071269051</c:v>
                </c:pt>
                <c:pt idx="238">
                  <c:v>-347.5844224913775</c:v>
                </c:pt>
                <c:pt idx="239">
                  <c:v>-349.52948583268687</c:v>
                </c:pt>
                <c:pt idx="240">
                  <c:v>-351.47728782888782</c:v>
                </c:pt>
                <c:pt idx="241">
                  <c:v>-353.4278192180119</c:v>
                </c:pt>
                <c:pt idx="242">
                  <c:v>-355.3810707975108</c:v>
                </c:pt>
                <c:pt idx="243">
                  <c:v>-357.33703342370109</c:v>
                </c:pt>
                <c:pt idx="244">
                  <c:v>-359.29569801121727</c:v>
                </c:pt>
                <c:pt idx="245">
                  <c:v>-361.2570555324678</c:v>
                </c:pt>
                <c:pt idx="246">
                  <c:v>-363.22109701709326</c:v>
                </c:pt>
                <c:pt idx="247">
                  <c:v>-365.18781355143295</c:v>
                </c:pt>
                <c:pt idx="248">
                  <c:v>-367.1571962779928</c:v>
                </c:pt>
                <c:pt idx="249">
                  <c:v>-369.12923639491845</c:v>
                </c:pt>
                <c:pt idx="250">
                  <c:v>-371.10392515547198</c:v>
                </c:pt>
                <c:pt idx="251">
                  <c:v>-373.08125386751385</c:v>
                </c:pt>
                <c:pt idx="252">
                  <c:v>-375.06121389298607</c:v>
                </c:pt>
                <c:pt idx="253">
                  <c:v>-377.04379664740304</c:v>
                </c:pt>
                <c:pt idx="254">
                  <c:v>-379.02899359934293</c:v>
                </c:pt>
                <c:pt idx="255">
                  <c:v>-381.01679626994417</c:v>
                </c:pt>
                <c:pt idx="256">
                  <c:v>-383.00719623240576</c:v>
                </c:pt>
                <c:pt idx="257">
                  <c:v>-385.00018511149096</c:v>
                </c:pt>
                <c:pt idx="258">
                  <c:v>-386.99575458303246</c:v>
                </c:pt>
                <c:pt idx="259">
                  <c:v>-388.99389637344677</c:v>
                </c:pt>
                <c:pt idx="260">
                  <c:v>-390.99460225924446</c:v>
                </c:pt>
                <c:pt idx="261">
                  <c:v>-392.99786406654937</c:v>
                </c:pt>
                <c:pt idx="262">
                  <c:v>-395.00367367061779</c:v>
                </c:pt>
                <c:pt idx="263">
                  <c:v>-397.01202299536419</c:v>
                </c:pt>
                <c:pt idx="264">
                  <c:v>-399.02290401288678</c:v>
                </c:pt>
                <c:pt idx="265">
                  <c:v>-401.03630874299688</c:v>
                </c:pt>
                <c:pt idx="266">
                  <c:v>-403.05222925275416</c:v>
                </c:pt>
                <c:pt idx="267">
                  <c:v>-405.07065765600072</c:v>
                </c:pt>
                <c:pt idx="268">
                  <c:v>-407.09158611290115</c:v>
                </c:pt>
                <c:pt idx="269">
                  <c:v>-409.11500682948395</c:v>
                </c:pt>
                <c:pt idx="270">
                  <c:v>-411.14091205718728</c:v>
                </c:pt>
                <c:pt idx="271">
                  <c:v>-413.16929409240413</c:v>
                </c:pt>
                <c:pt idx="272">
                  <c:v>-415.20014527603632</c:v>
                </c:pt>
                <c:pt idx="273">
                  <c:v>-417.23345799304337</c:v>
                </c:pt>
                <c:pt idx="274">
                  <c:v>-419.26922467200245</c:v>
                </c:pt>
                <c:pt idx="275">
                  <c:v>-421.30743778466217</c:v>
                </c:pt>
                <c:pt idx="276">
                  <c:v>-423.34808984550727</c:v>
                </c:pt>
                <c:pt idx="277">
                  <c:v>-425.39117341132021</c:v>
                </c:pt>
                <c:pt idx="278">
                  <c:v>-427.43668108074604</c:v>
                </c:pt>
                <c:pt idx="279">
                  <c:v>-429.48460549386323</c:v>
                </c:pt>
                <c:pt idx="280">
                  <c:v>-431.53493933175213</c:v>
                </c:pt>
                <c:pt idx="281">
                  <c:v>-433.58767531606895</c:v>
                </c:pt>
                <c:pt idx="282">
                  <c:v>-435.64280620862166</c:v>
                </c:pt>
                <c:pt idx="283">
                  <c:v>-437.70032481094512</c:v>
                </c:pt>
                <c:pt idx="284">
                  <c:v>-439.76022396388441</c:v>
                </c:pt>
                <c:pt idx="285">
                  <c:v>-441.82249654717486</c:v>
                </c:pt>
                <c:pt idx="286">
                  <c:v>-443.88713547902614</c:v>
                </c:pt>
                <c:pt idx="287">
                  <c:v>-445.9541337157097</c:v>
                </c:pt>
                <c:pt idx="288">
                  <c:v>-448.02348425114553</c:v>
                </c:pt>
                <c:pt idx="289">
                  <c:v>-450.09518011649618</c:v>
                </c:pt>
                <c:pt idx="290">
                  <c:v>-452.16921437975412</c:v>
                </c:pt>
                <c:pt idx="291">
                  <c:v>-454.24558014534136</c:v>
                </c:pt>
                <c:pt idx="292">
                  <c:v>-456.32427055370295</c:v>
                </c:pt>
                <c:pt idx="293">
                  <c:v>-458.40527878090558</c:v>
                </c:pt>
                <c:pt idx="294">
                  <c:v>-460.48859803824018</c:v>
                </c:pt>
                <c:pt idx="295">
                  <c:v>-462.57422157182111</c:v>
                </c:pt>
                <c:pt idx="296">
                  <c:v>-464.66214266219293</c:v>
                </c:pt>
                <c:pt idx="297">
                  <c:v>-466.75235462393471</c:v>
                </c:pt>
                <c:pt idx="298">
                  <c:v>-468.84485080526758</c:v>
                </c:pt>
                <c:pt idx="299">
                  <c:v>-470.93962458766532</c:v>
                </c:pt>
                <c:pt idx="300">
                  <c:v>-473.03666938546507</c:v>
                </c:pt>
                <c:pt idx="301">
                  <c:v>-475.13597864547972</c:v>
                </c:pt>
                <c:pt idx="302">
                  <c:v>-477.23754584661265</c:v>
                </c:pt>
                <c:pt idx="303">
                  <c:v>-479.34136449947414</c:v>
                </c:pt>
                <c:pt idx="304">
                  <c:v>-481.44742814600028</c:v>
                </c:pt>
                <c:pt idx="305">
                  <c:v>-483.55573035906878</c:v>
                </c:pt>
                <c:pt idx="306">
                  <c:v>-485.66626474212546</c:v>
                </c:pt>
                <c:pt idx="307">
                  <c:v>-487.77902492880162</c:v>
                </c:pt>
                <c:pt idx="308">
                  <c:v>-489.89400458254073</c:v>
                </c:pt>
                <c:pt idx="309">
                  <c:v>-492.01119739622413</c:v>
                </c:pt>
                <c:pt idx="310">
                  <c:v>-494.13059709179754</c:v>
                </c:pt>
                <c:pt idx="311">
                  <c:v>-496.25219741989844</c:v>
                </c:pt>
                <c:pt idx="312">
                  <c:v>-498.37599215948904</c:v>
                </c:pt>
                <c:pt idx="313">
                  <c:v>-500.50197511748456</c:v>
                </c:pt>
                <c:pt idx="314">
                  <c:v>-502.63014012838659</c:v>
                </c:pt>
                <c:pt idx="315">
                  <c:v>-504.7604810539197</c:v>
                </c:pt>
                <c:pt idx="316">
                  <c:v>-506.89299178266378</c:v>
                </c:pt>
                <c:pt idx="317">
                  <c:v>-509.02766622969312</c:v>
                </c:pt>
                <c:pt idx="318">
                  <c:v>-511.1644983362122</c:v>
                </c:pt>
                <c:pt idx="319">
                  <c:v>-513.30348206919848</c:v>
                </c:pt>
                <c:pt idx="320">
                  <c:v>-515.44461142103944</c:v>
                </c:pt>
                <c:pt idx="321">
                  <c:v>-517.58788040917716</c:v>
                </c:pt>
                <c:pt idx="322">
                  <c:v>-519.73328307575116</c:v>
                </c:pt>
                <c:pt idx="323">
                  <c:v>-521.88081348724131</c:v>
                </c:pt>
                <c:pt idx="324">
                  <c:v>-524.03046573411473</c:v>
                </c:pt>
                <c:pt idx="325">
                  <c:v>-526.18223393047253</c:v>
                </c:pt>
                <c:pt idx="326">
                  <c:v>-528.33611221369756</c:v>
                </c:pt>
                <c:pt idx="327">
                  <c:v>-530.49209474410338</c:v>
                </c:pt>
                <c:pt idx="328">
                  <c:v>-532.65017570458485</c:v>
                </c:pt>
                <c:pt idx="329">
                  <c:v>-534.81034930026908</c:v>
                </c:pt>
                <c:pt idx="330">
                  <c:v>-536.9726097581688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D8D-43B4-B246-1CDD630C3B40}"/>
            </c:ext>
          </c:extLst>
        </c:ser>
        <c:ser>
          <c:idx val="2"/>
          <c:order val="2"/>
          <c:tx>
            <c:v>RMG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'[NASA.xlsx]C=CC(=C)C'!$N$16:$N$346</c:f>
              <c:numCache>
                <c:formatCode>General</c:formatCode>
                <c:ptCount val="331"/>
                <c:pt idx="0">
                  <c:v>2.518017940573122</c:v>
                </c:pt>
                <c:pt idx="1">
                  <c:v>1.8474977446432455</c:v>
                </c:pt>
                <c:pt idx="2">
                  <c:v>1.1678998065753028</c:v>
                </c:pt>
                <c:pt idx="3">
                  <c:v>0.47931556148002485</c:v>
                </c:pt>
                <c:pt idx="4">
                  <c:v>-0.21816946606731946</c:v>
                </c:pt>
                <c:pt idx="5">
                  <c:v>-0.92447481931249698</c:v>
                </c:pt>
                <c:pt idx="6">
                  <c:v>-1.6395244047806017</c:v>
                </c:pt>
                <c:pt idx="7">
                  <c:v>-2.3632458992916447</c:v>
                </c:pt>
                <c:pt idx="8">
                  <c:v>-3.0955702478431242</c:v>
                </c:pt>
                <c:pt idx="9">
                  <c:v>-3.8364312361106414</c:v>
                </c:pt>
                <c:pt idx="10">
                  <c:v>-4.5857651246843574</c:v>
                </c:pt>
                <c:pt idx="11">
                  <c:v>-5.3435103347395412</c:v>
                </c:pt>
                <c:pt idx="12">
                  <c:v>-6.1096071768359579</c:v>
                </c:pt>
                <c:pt idx="13">
                  <c:v>-6.883997616100018</c:v>
                </c:pt>
                <c:pt idx="14">
                  <c:v>-7.6666250682716068</c:v>
                </c:pt>
                <c:pt idx="15">
                  <c:v>-8.4574342220725143</c:v>
                </c:pt>
                <c:pt idx="16">
                  <c:v>-9.256370884132874</c:v>
                </c:pt>
                <c:pt idx="17">
                  <c:v>-10.063381843339783</c:v>
                </c:pt>
                <c:pt idx="18">
                  <c:v>-10.878414751981818</c:v>
                </c:pt>
                <c:pt idx="19">
                  <c:v>-11.701418021477377</c:v>
                </c:pt>
                <c:pt idx="20">
                  <c:v>-12.532340730816063</c:v>
                </c:pt>
                <c:pt idx="21">
                  <c:v>-13.37113254612288</c:v>
                </c:pt>
                <c:pt idx="22">
                  <c:v>-14.21774364998786</c:v>
                </c:pt>
                <c:pt idx="23">
                  <c:v>-15.072124679398033</c:v>
                </c:pt>
                <c:pt idx="24">
                  <c:v>-15.934226671270622</c:v>
                </c:pt>
                <c:pt idx="25">
                  <c:v>-16.804001014723514</c:v>
                </c:pt>
                <c:pt idx="26">
                  <c:v>-17.68139940933381</c:v>
                </c:pt>
                <c:pt idx="27">
                  <c:v>-18.56637382873334</c:v>
                </c:pt>
                <c:pt idx="28">
                  <c:v>-19.458876488973125</c:v>
                </c:pt>
                <c:pt idx="29">
                  <c:v>-20.358859821159726</c:v>
                </c:pt>
                <c:pt idx="30">
                  <c:v>-21.266276447927442</c:v>
                </c:pt>
                <c:pt idx="31">
                  <c:v>-22.181079163362579</c:v>
                </c:pt>
                <c:pt idx="32">
                  <c:v>-23.10322091604122</c:v>
                </c:pt>
                <c:pt idx="33">
                  <c:v>-24.032654794881033</c:v>
                </c:pt>
                <c:pt idx="34">
                  <c:v>-24.969334017541495</c:v>
                </c:pt>
                <c:pt idx="35">
                  <c:v>-25.913211921136416</c:v>
                </c:pt>
                <c:pt idx="36">
                  <c:v>-26.864241955048808</c:v>
                </c:pt>
                <c:pt idx="37">
                  <c:v>-27.822377675659844</c:v>
                </c:pt>
                <c:pt idx="38">
                  <c:v>-28.787572742824274</c:v>
                </c:pt>
                <c:pt idx="39">
                  <c:v>-29.759780917941733</c:v>
                </c:pt>
                <c:pt idx="40">
                  <c:v>-30.738956063488292</c:v>
                </c:pt>
                <c:pt idx="41">
                  <c:v>-31.725052143887027</c:v>
                </c:pt>
                <c:pt idx="42">
                  <c:v>-32.718023227607439</c:v>
                </c:pt>
                <c:pt idx="43">
                  <c:v>-33.717823490394679</c:v>
                </c:pt>
                <c:pt idx="44">
                  <c:v>-34.724407219539074</c:v>
                </c:pt>
                <c:pt idx="45">
                  <c:v>-35.737728819104476</c:v>
                </c:pt>
                <c:pt idx="46">
                  <c:v>-36.757742816041485</c:v>
                </c:pt>
                <c:pt idx="47">
                  <c:v>-37.784403867119167</c:v>
                </c:pt>
                <c:pt idx="48">
                  <c:v>-38.817666766613264</c:v>
                </c:pt>
                <c:pt idx="49">
                  <c:v>-39.857486454695994</c:v>
                </c:pt>
                <c:pt idx="50">
                  <c:v>-40.903818026476117</c:v>
                </c:pt>
                <c:pt idx="51">
                  <c:v>-41.956616741643266</c:v>
                </c:pt>
                <c:pt idx="52">
                  <c:v>-43.015838034673351</c:v>
                </c:pt>
                <c:pt idx="53">
                  <c:v>-44.08143752555678</c:v>
                </c:pt>
                <c:pt idx="54">
                  <c:v>-45.153371031013137</c:v>
                </c:pt>
                <c:pt idx="55">
                  <c:v>-46.231594576159672</c:v>
                </c:pt>
                <c:pt idx="56">
                  <c:v>-47.316064406603275</c:v>
                </c:pt>
                <c:pt idx="57">
                  <c:v>-48.406737000928175</c:v>
                </c:pt>
                <c:pt idx="58">
                  <c:v>-49.503569083553529</c:v>
                </c:pt>
                <c:pt idx="59">
                  <c:v>-50.606517637937372</c:v>
                </c:pt>
                <c:pt idx="60">
                  <c:v>-51.715539920104526</c:v>
                </c:pt>
                <c:pt idx="61">
                  <c:v>-52.830593472479087</c:v>
                </c:pt>
                <c:pt idx="62">
                  <c:v>-53.951636138001668</c:v>
                </c:pt>
                <c:pt idx="63">
                  <c:v>-55.078626074514908</c:v>
                </c:pt>
                <c:pt idx="64">
                  <c:v>-56.211521769400441</c:v>
                </c:pt>
                <c:pt idx="65">
                  <c:v>-57.350282054452727</c:v>
                </c:pt>
                <c:pt idx="66">
                  <c:v>-58.494866120975807</c:v>
                </c:pt>
                <c:pt idx="67">
                  <c:v>-59.645233535089723</c:v>
                </c:pt>
                <c:pt idx="68">
                  <c:v>-60.801344253234838</c:v>
                </c:pt>
                <c:pt idx="69">
                  <c:v>-61.963158637862776</c:v>
                </c:pt>
                <c:pt idx="70">
                  <c:v>-63.130637473303224</c:v>
                </c:pt>
                <c:pt idx="71">
                  <c:v>-64.303741981797401</c:v>
                </c:pt>
                <c:pt idx="72">
                  <c:v>-65.482434940102365</c:v>
                </c:pt>
                <c:pt idx="73">
                  <c:v>-66.666675824799938</c:v>
                </c:pt>
                <c:pt idx="74">
                  <c:v>-67.856429149589601</c:v>
                </c:pt>
                <c:pt idx="75">
                  <c:v>-69.051657866846881</c:v>
                </c:pt>
                <c:pt idx="76">
                  <c:v>-70.252325543813953</c:v>
                </c:pt>
                <c:pt idx="77">
                  <c:v>-71.458396344526307</c:v>
                </c:pt>
                <c:pt idx="78">
                  <c:v>-72.669835012481485</c:v>
                </c:pt>
                <c:pt idx="79">
                  <c:v>-73.886606854010395</c:v>
                </c:pt>
                <c:pt idx="80">
                  <c:v>-75.108677722315804</c:v>
                </c:pt>
                <c:pt idx="81">
                  <c:v>-76.336014002146044</c:v>
                </c:pt>
                <c:pt idx="82">
                  <c:v>-77.56858259507095</c:v>
                </c:pt>
                <c:pt idx="83">
                  <c:v>-78.806350905330987</c:v>
                </c:pt>
                <c:pt idx="84">
                  <c:v>-80.049286826232105</c:v>
                </c:pt>
                <c:pt idx="85">
                  <c:v>-81.297358727059702</c:v>
                </c:pt>
                <c:pt idx="86">
                  <c:v>-82.550535440487238</c:v>
                </c:pt>
                <c:pt idx="87">
                  <c:v>-83.808786250455668</c:v>
                </c:pt>
                <c:pt idx="88">
                  <c:v>-85.072080880502369</c:v>
                </c:pt>
                <c:pt idx="89">
                  <c:v>-86.340389482518134</c:v>
                </c:pt>
                <c:pt idx="90">
                  <c:v>-87.613682625913114</c:v>
                </c:pt>
                <c:pt idx="91">
                  <c:v>-88.891931287172923</c:v>
                </c:pt>
                <c:pt idx="92">
                  <c:v>-90.175106839786793</c:v>
                </c:pt>
                <c:pt idx="93">
                  <c:v>-91.463181044532305</c:v>
                </c:pt>
                <c:pt idx="94">
                  <c:v>-92.756126040099915</c:v>
                </c:pt>
                <c:pt idx="95">
                  <c:v>-94.053914334042588</c:v>
                </c:pt>
                <c:pt idx="96">
                  <c:v>-95.35651879403693</c:v>
                </c:pt>
                <c:pt idx="97">
                  <c:v>-96.663912639441918</c:v>
                </c:pt>
                <c:pt idx="98">
                  <c:v>-97.976069433141987</c:v>
                </c:pt>
                <c:pt idx="99">
                  <c:v>-99.292963073664311</c:v>
                </c:pt>
                <c:pt idx="100">
                  <c:v>-100.61456778755593</c:v>
                </c:pt>
                <c:pt idx="101">
                  <c:v>-101.9408581220126</c:v>
                </c:pt>
                <c:pt idx="102">
                  <c:v>-103.27180893774762</c:v>
                </c:pt>
                <c:pt idx="103">
                  <c:v>-104.60739540209013</c:v>
                </c:pt>
                <c:pt idx="104">
                  <c:v>-105.94759298230557</c:v>
                </c:pt>
                <c:pt idx="105">
                  <c:v>-107.29237743912776</c:v>
                </c:pt>
                <c:pt idx="106">
                  <c:v>-108.64172482049393</c:v>
                </c:pt>
                <c:pt idx="107">
                  <c:v>-109.99561145547625</c:v>
                </c:pt>
                <c:pt idx="108">
                  <c:v>-111.35401394840054</c:v>
                </c:pt>
                <c:pt idx="109">
                  <c:v>-112.71690917314552</c:v>
                </c:pt>
                <c:pt idx="110">
                  <c:v>-114.08427426761588</c:v>
                </c:pt>
                <c:pt idx="111">
                  <c:v>-115.4560866283814</c:v>
                </c:pt>
                <c:pt idx="112">
                  <c:v>-116.83232390547761</c:v>
                </c:pt>
                <c:pt idx="113">
                  <c:v>-118.21296399735952</c:v>
                </c:pt>
                <c:pt idx="114">
                  <c:v>-119.59798504600501</c:v>
                </c:pt>
                <c:pt idx="115">
                  <c:v>-120.98736543216077</c:v>
                </c:pt>
                <c:pt idx="116">
                  <c:v>-122.38108377072548</c:v>
                </c:pt>
                <c:pt idx="117">
                  <c:v>-123.77911890626687</c:v>
                </c:pt>
                <c:pt idx="118">
                  <c:v>-125.18144990866476</c:v>
                </c:pt>
                <c:pt idx="119">
                  <c:v>-126.58805606887974</c:v>
                </c:pt>
                <c:pt idx="120">
                  <c:v>-127.99891689483763</c:v>
                </c:pt>
                <c:pt idx="121">
                  <c:v>-129.41401210743143</c:v>
                </c:pt>
                <c:pt idx="122">
                  <c:v>-130.83332163663118</c:v>
                </c:pt>
                <c:pt idx="123">
                  <c:v>-132.25682561770211</c:v>
                </c:pt>
                <c:pt idx="124">
                  <c:v>-133.68450438752492</c:v>
                </c:pt>
                <c:pt idx="125">
                  <c:v>-135.11633848101508</c:v>
                </c:pt>
                <c:pt idx="126">
                  <c:v>-136.55230862763858</c:v>
                </c:pt>
                <c:pt idx="127">
                  <c:v>-137.9923957480197</c:v>
                </c:pt>
                <c:pt idx="128">
                  <c:v>-139.43658095063859</c:v>
                </c:pt>
                <c:pt idx="129">
                  <c:v>-140.88484552861485</c:v>
                </c:pt>
                <c:pt idx="130">
                  <c:v>-142.33717095657522</c:v>
                </c:pt>
                <c:pt idx="131">
                  <c:v>-143.79353888760036</c:v>
                </c:pt>
                <c:pt idx="132">
                  <c:v>-145.2539311502529</c:v>
                </c:pt>
                <c:pt idx="133">
                  <c:v>-146.71832974567661</c:v>
                </c:pt>
                <c:pt idx="134">
                  <c:v>-148.18671684477243</c:v>
                </c:pt>
                <c:pt idx="135">
                  <c:v>-149.65907478544312</c:v>
                </c:pt>
                <c:pt idx="136">
                  <c:v>-151.13538606990613</c:v>
                </c:pt>
                <c:pt idx="137">
                  <c:v>-152.61563336207382</c:v>
                </c:pt>
                <c:pt idx="138">
                  <c:v>-154.09979948499728</c:v>
                </c:pt>
                <c:pt idx="139">
                  <c:v>-155.58786741837108</c:v>
                </c:pt>
                <c:pt idx="140">
                  <c:v>-157.07982029609951</c:v>
                </c:pt>
                <c:pt idx="141">
                  <c:v>-158.57564140392103</c:v>
                </c:pt>
                <c:pt idx="142">
                  <c:v>-160.07531417708736</c:v>
                </c:pt>
                <c:pt idx="143">
                  <c:v>-161.57882219809946</c:v>
                </c:pt>
                <c:pt idx="144">
                  <c:v>-163.08614919449514</c:v>
                </c:pt>
                <c:pt idx="145">
                  <c:v>-164.59727903668795</c:v>
                </c:pt>
                <c:pt idx="146">
                  <c:v>-166.11219573585703</c:v>
                </c:pt>
                <c:pt idx="147">
                  <c:v>-167.63088344188355</c:v>
                </c:pt>
                <c:pt idx="148">
                  <c:v>-169.15332644133585</c:v>
                </c:pt>
                <c:pt idx="149">
                  <c:v>-170.67950915549872</c:v>
                </c:pt>
                <c:pt idx="150">
                  <c:v>-172.20941613844661</c:v>
                </c:pt>
                <c:pt idx="151">
                  <c:v>-173.74303207516169</c:v>
                </c:pt>
                <c:pt idx="152">
                  <c:v>-175.28034177969056</c:v>
                </c:pt>
                <c:pt idx="153">
                  <c:v>-176.82133019334341</c:v>
                </c:pt>
                <c:pt idx="154">
                  <c:v>-178.36598238293192</c:v>
                </c:pt>
                <c:pt idx="155">
                  <c:v>-179.91428353904513</c:v>
                </c:pt>
                <c:pt idx="156">
                  <c:v>-181.46621897436134</c:v>
                </c:pt>
                <c:pt idx="157">
                  <c:v>-183.02177412199779</c:v>
                </c:pt>
                <c:pt idx="158">
                  <c:v>-184.58093453389375</c:v>
                </c:pt>
                <c:pt idx="159">
                  <c:v>-186.14368587922814</c:v>
                </c:pt>
                <c:pt idx="160">
                  <c:v>-187.71001394287015</c:v>
                </c:pt>
                <c:pt idx="161">
                  <c:v>-189.279904623862</c:v>
                </c:pt>
                <c:pt idx="162">
                  <c:v>-190.85334393393194</c:v>
                </c:pt>
                <c:pt idx="163">
                  <c:v>-192.43031799603898</c:v>
                </c:pt>
                <c:pt idx="164">
                  <c:v>-194.01081304294678</c:v>
                </c:pt>
                <c:pt idx="165">
                  <c:v>-195.59481541582494</c:v>
                </c:pt>
                <c:pt idx="166">
                  <c:v>-197.18231156287982</c:v>
                </c:pt>
                <c:pt idx="167">
                  <c:v>-198.77328803801217</c:v>
                </c:pt>
                <c:pt idx="168">
                  <c:v>-200.36773149949994</c:v>
                </c:pt>
                <c:pt idx="169">
                  <c:v>-201.965628708709</c:v>
                </c:pt>
                <c:pt idx="170">
                  <c:v>-203.56696652882692</c:v>
                </c:pt>
                <c:pt idx="171">
                  <c:v>-205.17173192362208</c:v>
                </c:pt>
                <c:pt idx="172">
                  <c:v>-206.77991195622684</c:v>
                </c:pt>
                <c:pt idx="173">
                  <c:v>-208.39149378794252</c:v>
                </c:pt>
                <c:pt idx="174">
                  <c:v>-210.0064646770692</c:v>
                </c:pt>
                <c:pt idx="175">
                  <c:v>-211.62481197775514</c:v>
                </c:pt>
                <c:pt idx="176">
                  <c:v>-213.24652313886827</c:v>
                </c:pt>
                <c:pt idx="177">
                  <c:v>-214.87158570288983</c:v>
                </c:pt>
                <c:pt idx="178">
                  <c:v>-216.49998730482679</c:v>
                </c:pt>
                <c:pt idx="179">
                  <c:v>-218.13171567114415</c:v>
                </c:pt>
                <c:pt idx="180">
                  <c:v>-219.76675861871831</c:v>
                </c:pt>
                <c:pt idx="181">
                  <c:v>-221.40510405380661</c:v>
                </c:pt>
                <c:pt idx="182">
                  <c:v>-223.04673997103711</c:v>
                </c:pt>
                <c:pt idx="183">
                  <c:v>-224.6916544524158</c:v>
                </c:pt>
                <c:pt idx="184">
                  <c:v>-226.33983566635203</c:v>
                </c:pt>
                <c:pt idx="185">
                  <c:v>-227.99127186669801</c:v>
                </c:pt>
                <c:pt idx="186">
                  <c:v>-229.6459513918094</c:v>
                </c:pt>
                <c:pt idx="187">
                  <c:v>-231.30386266361859</c:v>
                </c:pt>
                <c:pt idx="188">
                  <c:v>-232.96499418672579</c:v>
                </c:pt>
                <c:pt idx="189">
                  <c:v>-234.62933454750322</c:v>
                </c:pt>
                <c:pt idx="190">
                  <c:v>-236.29687241321835</c:v>
                </c:pt>
                <c:pt idx="191">
                  <c:v>-237.96759653116698</c:v>
                </c:pt>
                <c:pt idx="192">
                  <c:v>-239.64149572782543</c:v>
                </c:pt>
                <c:pt idx="193">
                  <c:v>-241.31855890801273</c:v>
                </c:pt>
                <c:pt idx="194">
                  <c:v>-242.99877505406937</c:v>
                </c:pt>
                <c:pt idx="195">
                  <c:v>-244.68213322504758</c:v>
                </c:pt>
                <c:pt idx="196">
                  <c:v>-246.36862255591632</c:v>
                </c:pt>
                <c:pt idx="197">
                  <c:v>-248.05823225677725</c:v>
                </c:pt>
                <c:pt idx="198">
                  <c:v>-249.75095161209441</c:v>
                </c:pt>
                <c:pt idx="199">
                  <c:v>-251.44676997993662</c:v>
                </c:pt>
                <c:pt idx="200">
                  <c:v>-253.14567679122848</c:v>
                </c:pt>
                <c:pt idx="201">
                  <c:v>-254.84766154901928</c:v>
                </c:pt>
                <c:pt idx="202">
                  <c:v>-256.55271382775533</c:v>
                </c:pt>
                <c:pt idx="203">
                  <c:v>-258.26082327257041</c:v>
                </c:pt>
                <c:pt idx="204">
                  <c:v>-259.97197959858306</c:v>
                </c:pt>
                <c:pt idx="205">
                  <c:v>-261.68617259020573</c:v>
                </c:pt>
                <c:pt idx="206">
                  <c:v>-263.40339210046415</c:v>
                </c:pt>
                <c:pt idx="207">
                  <c:v>-265.12362805032757</c:v>
                </c:pt>
                <c:pt idx="208">
                  <c:v>-266.84687042804751</c:v>
                </c:pt>
                <c:pt idx="209">
                  <c:v>-268.57310928850711</c:v>
                </c:pt>
                <c:pt idx="210">
                  <c:v>-270.30233475258063</c:v>
                </c:pt>
                <c:pt idx="211">
                  <c:v>-272.03453700650039</c:v>
                </c:pt>
                <c:pt idx="212">
                  <c:v>-273.76970630123549</c:v>
                </c:pt>
                <c:pt idx="213">
                  <c:v>-275.50783295187591</c:v>
                </c:pt>
                <c:pt idx="214">
                  <c:v>-277.24890733702887</c:v>
                </c:pt>
                <c:pt idx="215">
                  <c:v>-278.99291989822154</c:v>
                </c:pt>
                <c:pt idx="216">
                  <c:v>-280.73986113931232</c:v>
                </c:pt>
                <c:pt idx="217">
                  <c:v>-282.48972162591167</c:v>
                </c:pt>
                <c:pt idx="218">
                  <c:v>-284.24249198480845</c:v>
                </c:pt>
                <c:pt idx="219">
                  <c:v>-285.99816290340721</c:v>
                </c:pt>
                <c:pt idx="220">
                  <c:v>-287.75672512916998</c:v>
                </c:pt>
                <c:pt idx="221">
                  <c:v>-289.51816946906814</c:v>
                </c:pt>
                <c:pt idx="222">
                  <c:v>-291.28248678903992</c:v>
                </c:pt>
                <c:pt idx="223">
                  <c:v>-293.04966801345586</c:v>
                </c:pt>
                <c:pt idx="224">
                  <c:v>-294.8197041245914</c:v>
                </c:pt>
                <c:pt idx="225">
                  <c:v>-296.59258616210616</c:v>
                </c:pt>
                <c:pt idx="226">
                  <c:v>-298.36830522252984</c:v>
                </c:pt>
                <c:pt idx="227">
                  <c:v>-300.14685245875489</c:v>
                </c:pt>
                <c:pt idx="228">
                  <c:v>-301.92821907953555</c:v>
                </c:pt>
                <c:pt idx="229">
                  <c:v>-303.71239634899337</c:v>
                </c:pt>
                <c:pt idx="230">
                  <c:v>-305.49937558612959</c:v>
                </c:pt>
                <c:pt idx="231">
                  <c:v>-307.28914816434212</c:v>
                </c:pt>
                <c:pt idx="232">
                  <c:v>-309.08170551095031</c:v>
                </c:pt>
                <c:pt idx="233">
                  <c:v>-310.87703910672337</c:v>
                </c:pt>
                <c:pt idx="234">
                  <c:v>-312.6751404854167</c:v>
                </c:pt>
                <c:pt idx="235">
                  <c:v>-314.4760012333137</c:v>
                </c:pt>
                <c:pt idx="236">
                  <c:v>-316.27961298877085</c:v>
                </c:pt>
                <c:pt idx="237">
                  <c:v>-318.08596744177078</c:v>
                </c:pt>
                <c:pt idx="238">
                  <c:v>-319.89505633347886</c:v>
                </c:pt>
                <c:pt idx="239">
                  <c:v>-321.70687145580655</c:v>
                </c:pt>
                <c:pt idx="240">
                  <c:v>-323.52140465097915</c:v>
                </c:pt>
                <c:pt idx="241">
                  <c:v>-325.33864781110748</c:v>
                </c:pt>
                <c:pt idx="242">
                  <c:v>-327.15859287776664</c:v>
                </c:pt>
                <c:pt idx="243">
                  <c:v>-328.98123184157737</c:v>
                </c:pt>
                <c:pt idx="244">
                  <c:v>-330.80655674179411</c:v>
                </c:pt>
                <c:pt idx="245">
                  <c:v>-332.63455966589623</c:v>
                </c:pt>
                <c:pt idx="246">
                  <c:v>-334.46523274918496</c:v>
                </c:pt>
                <c:pt idx="247">
                  <c:v>-336.29856817438349</c:v>
                </c:pt>
                <c:pt idx="248">
                  <c:v>-338.13455817124236</c:v>
                </c:pt>
                <c:pt idx="249">
                  <c:v>-339.97319501614982</c:v>
                </c:pt>
                <c:pt idx="250">
                  <c:v>-341.81447103174395</c:v>
                </c:pt>
                <c:pt idx="251">
                  <c:v>-343.65837858653242</c:v>
                </c:pt>
                <c:pt idx="252">
                  <c:v>-345.50491009451252</c:v>
                </c:pt>
                <c:pt idx="253">
                  <c:v>-347.35405801479902</c:v>
                </c:pt>
                <c:pt idx="254">
                  <c:v>-349.20581485125183</c:v>
                </c:pt>
                <c:pt idx="255">
                  <c:v>-351.06017315211216</c:v>
                </c:pt>
                <c:pt idx="256">
                  <c:v>-352.91712550963791</c:v>
                </c:pt>
                <c:pt idx="257">
                  <c:v>-354.77666455974565</c:v>
                </c:pt>
                <c:pt idx="258">
                  <c:v>-356.63878298165639</c:v>
                </c:pt>
                <c:pt idx="259">
                  <c:v>-358.50347349754179</c:v>
                </c:pt>
                <c:pt idx="260">
                  <c:v>-360.37072887217818</c:v>
                </c:pt>
                <c:pt idx="261">
                  <c:v>-362.24054191260132</c:v>
                </c:pt>
                <c:pt idx="262">
                  <c:v>-364.11290546776456</c:v>
                </c:pt>
                <c:pt idx="263">
                  <c:v>-365.98781242820075</c:v>
                </c:pt>
                <c:pt idx="264">
                  <c:v>-367.86525572568951</c:v>
                </c:pt>
                <c:pt idx="265">
                  <c:v>-369.74522833292338</c:v>
                </c:pt>
                <c:pt idx="266">
                  <c:v>-371.62772326318117</c:v>
                </c:pt>
                <c:pt idx="267">
                  <c:v>-373.51273357000196</c:v>
                </c:pt>
                <c:pt idx="268">
                  <c:v>-375.40025234686391</c:v>
                </c:pt>
                <c:pt idx="269">
                  <c:v>-377.29027272686358</c:v>
                </c:pt>
                <c:pt idx="270">
                  <c:v>-379.1827878824011</c:v>
                </c:pt>
                <c:pt idx="271">
                  <c:v>-381.07779102486626</c:v>
                </c:pt>
                <c:pt idx="272">
                  <c:v>-382.9752754043285</c:v>
                </c:pt>
                <c:pt idx="273">
                  <c:v>-384.87523430922886</c:v>
                </c:pt>
                <c:pt idx="274">
                  <c:v>-386.77766106607498</c:v>
                </c:pt>
                <c:pt idx="275">
                  <c:v>-388.68254903913908</c:v>
                </c:pt>
                <c:pt idx="276">
                  <c:v>-390.58989163015906</c:v>
                </c:pt>
                <c:pt idx="277">
                  <c:v>-392.49968227803936</c:v>
                </c:pt>
                <c:pt idx="278">
                  <c:v>-394.41191445855986</c:v>
                </c:pt>
                <c:pt idx="279">
                  <c:v>-396.32658168408062</c:v>
                </c:pt>
                <c:pt idx="280">
                  <c:v>-398.24367750325507</c:v>
                </c:pt>
                <c:pt idx="281">
                  <c:v>-400.16319550074229</c:v>
                </c:pt>
                <c:pt idx="282">
                  <c:v>-402.08512929692097</c:v>
                </c:pt>
                <c:pt idx="283">
                  <c:v>-404.00947254760956</c:v>
                </c:pt>
                <c:pt idx="284">
                  <c:v>-405.93621894378487</c:v>
                </c:pt>
                <c:pt idx="285">
                  <c:v>-407.86536221130541</c:v>
                </c:pt>
                <c:pt idx="286">
                  <c:v>-409.79689611063458</c:v>
                </c:pt>
                <c:pt idx="287">
                  <c:v>-411.73081443656957</c:v>
                </c:pt>
                <c:pt idx="288">
                  <c:v>-413.66711101796795</c:v>
                </c:pt>
                <c:pt idx="289">
                  <c:v>-415.60577971748125</c:v>
                </c:pt>
                <c:pt idx="290">
                  <c:v>-417.54681443128692</c:v>
                </c:pt>
                <c:pt idx="291">
                  <c:v>-419.49020908882358</c:v>
                </c:pt>
                <c:pt idx="292">
                  <c:v>-421.43595765252826</c:v>
                </c:pt>
                <c:pt idx="293">
                  <c:v>-423.38405411757708</c:v>
                </c:pt>
                <c:pt idx="294">
                  <c:v>-425.33449251162483</c:v>
                </c:pt>
                <c:pt idx="295">
                  <c:v>-427.2872668945493</c:v>
                </c:pt>
                <c:pt idx="296">
                  <c:v>-429.24237135819641</c:v>
                </c:pt>
                <c:pt idx="297">
                  <c:v>-431.19980002612704</c:v>
                </c:pt>
                <c:pt idx="298">
                  <c:v>-433.15954705336497</c:v>
                </c:pt>
                <c:pt idx="299">
                  <c:v>-435.12160662614997</c:v>
                </c:pt>
                <c:pt idx="300">
                  <c:v>-437.08597296168784</c:v>
                </c:pt>
                <c:pt idx="301">
                  <c:v>-439.05264030790602</c:v>
                </c:pt>
                <c:pt idx="302">
                  <c:v>-441.0216029432097</c:v>
                </c:pt>
                <c:pt idx="303">
                  <c:v>-442.99285517623792</c:v>
                </c:pt>
                <c:pt idx="304">
                  <c:v>-444.96639134562554</c:v>
                </c:pt>
                <c:pt idx="305">
                  <c:v>-446.94220581976202</c:v>
                </c:pt>
                <c:pt idx="306">
                  <c:v>-448.92029299655525</c:v>
                </c:pt>
                <c:pt idx="307">
                  <c:v>-450.90064730319534</c:v>
                </c:pt>
                <c:pt idx="308">
                  <c:v>-452.88326319592102</c:v>
                </c:pt>
                <c:pt idx="309">
                  <c:v>-454.86813515978611</c:v>
                </c:pt>
                <c:pt idx="310">
                  <c:v>-456.85525770842952</c:v>
                </c:pt>
                <c:pt idx="311">
                  <c:v>-458.84462538384537</c:v>
                </c:pt>
                <c:pt idx="312">
                  <c:v>-460.83623275615412</c:v>
                </c:pt>
                <c:pt idx="313">
                  <c:v>-462.83007442337765</c:v>
                </c:pt>
                <c:pt idx="314">
                  <c:v>-464.82614501121191</c:v>
                </c:pt>
                <c:pt idx="315">
                  <c:v>-466.824439172805</c:v>
                </c:pt>
                <c:pt idx="316">
                  <c:v>-468.82495158853476</c:v>
                </c:pt>
                <c:pt idx="317">
                  <c:v>-470.82767696578594</c:v>
                </c:pt>
                <c:pt idx="318">
                  <c:v>-472.83261003873332</c:v>
                </c:pt>
                <c:pt idx="319">
                  <c:v>-474.83974556812109</c:v>
                </c:pt>
                <c:pt idx="320">
                  <c:v>-476.84907834104706</c:v>
                </c:pt>
                <c:pt idx="321">
                  <c:v>-478.86060317074748</c:v>
                </c:pt>
                <c:pt idx="322">
                  <c:v>-480.87431489638078</c:v>
                </c:pt>
                <c:pt idx="323">
                  <c:v>-482.89020838281709</c:v>
                </c:pt>
                <c:pt idx="324">
                  <c:v>-484.90827852042423</c:v>
                </c:pt>
                <c:pt idx="325">
                  <c:v>-486.92852022485761</c:v>
                </c:pt>
                <c:pt idx="326">
                  <c:v>-488.95092843685165</c:v>
                </c:pt>
                <c:pt idx="327">
                  <c:v>-490.97549812201009</c:v>
                </c:pt>
                <c:pt idx="328">
                  <c:v>-493.002224270601</c:v>
                </c:pt>
                <c:pt idx="329">
                  <c:v>-495.03110189734832</c:v>
                </c:pt>
                <c:pt idx="330">
                  <c:v>-497.06212604122942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D8D-43B4-B246-1CDD630C3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100" b="1"/>
                  <a:t>T [K]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7896800"/>
        <c:crosses val="autoZero"/>
        <c:crossBetween val="midCat"/>
      </c:valAx>
      <c:valAx>
        <c:axId val="1307896800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100" b="1" i="0" u="none" strike="noStrike" baseline="0">
                    <a:effectLst/>
                  </a:rPr>
                  <a:t>G</a:t>
                </a:r>
                <a:r>
                  <a:rPr lang="it-IT" sz="1100" b="1" i="0" u="none" strike="noStrike" baseline="30000">
                    <a:effectLst/>
                  </a:rPr>
                  <a:t>0</a:t>
                </a:r>
                <a:r>
                  <a:rPr lang="it-IT" sz="1100" b="1" i="0" u="none" strike="noStrike" baseline="0">
                    <a:effectLst/>
                  </a:rPr>
                  <a:t>(</a:t>
                </a:r>
                <a:r>
                  <a:rPr lang="en-GB" sz="1100" b="1" i="0" u="none" strike="noStrike" baseline="0">
                    <a:effectLst/>
                  </a:rPr>
                  <a:t>𝑇) [kcal mol</a:t>
                </a:r>
                <a:r>
                  <a:rPr lang="en-GB" sz="1100" b="1" i="0" u="none" strike="noStrike" baseline="30000">
                    <a:effectLst/>
                  </a:rPr>
                  <a:t>-1</a:t>
                </a:r>
                <a:r>
                  <a:rPr lang="en-GB" sz="11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  <c:majorUnit val="200"/>
      </c:valAx>
    </c:plotArea>
    <c:legend>
      <c:legendPos val="r"/>
      <c:layout>
        <c:manualLayout>
          <c:xMode val="edge"/>
          <c:yMode val="edge"/>
          <c:x val="0.19326803475151746"/>
          <c:y val="0.49948373969236293"/>
          <c:w val="0.32462353739937044"/>
          <c:h val="0.2314457702079744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DFC62-2247-4A4E-B423-5DFC5632313A}" type="datetimeFigureOut">
              <a:rPr lang="it-IT" smtClean="0"/>
              <a:t>04/10/2023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5E664-1852-4450-8C4F-61AF6273B0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1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B0F56-D8EB-41D8-87C4-7CC1541EB4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D2D2FC9-BB40-4A10-B459-280C0E10ADB2}"/>
              </a:ext>
            </a:extLst>
          </p:cNvPr>
          <p:cNvSpPr/>
          <p:nvPr userDrawn="1"/>
        </p:nvSpPr>
        <p:spPr>
          <a:xfrm>
            <a:off x="0" y="6583087"/>
            <a:ext cx="12192000" cy="27491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EB049B6-A2B1-4714-A4DA-7747270305EE}"/>
              </a:ext>
            </a:extLst>
          </p:cNvPr>
          <p:cNvSpPr/>
          <p:nvPr userDrawn="1"/>
        </p:nvSpPr>
        <p:spPr>
          <a:xfrm>
            <a:off x="0" y="-10160"/>
            <a:ext cx="12192000" cy="61975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A5D4578E-33A0-4DF5-9970-46F5FFEBAB8C}"/>
              </a:ext>
            </a:extLst>
          </p:cNvPr>
          <p:cNvSpPr txBox="1">
            <a:spLocks/>
          </p:cNvSpPr>
          <p:nvPr userDrawn="1"/>
        </p:nvSpPr>
        <p:spPr>
          <a:xfrm>
            <a:off x="8204405" y="6542192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BE5060-F804-4F80-88CF-CDF879179A77}" type="slidenum">
              <a:rPr lang="en-GB" sz="1400" smtClean="0"/>
              <a:pPr/>
              <a:t>‹#›</a:t>
            </a:fld>
            <a:endParaRPr lang="en-GB" sz="1400" dirty="0"/>
          </a:p>
        </p:txBody>
      </p:sp>
      <p:sp>
        <p:nvSpPr>
          <p:cNvPr id="15" name="Segnaposto data 1">
            <a:extLst>
              <a:ext uri="{FF2B5EF4-FFF2-40B4-BE49-F238E27FC236}">
                <a16:creationId xmlns:a16="http://schemas.microsoft.com/office/drawing/2014/main" id="{D0D8610F-7C53-44C0-8C79-376AC6112348}"/>
              </a:ext>
            </a:extLst>
          </p:cNvPr>
          <p:cNvSpPr txBox="1">
            <a:spLocks/>
          </p:cNvSpPr>
          <p:nvPr userDrawn="1"/>
        </p:nvSpPr>
        <p:spPr>
          <a:xfrm>
            <a:off x="68884" y="6528687"/>
            <a:ext cx="3759200" cy="38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14</a:t>
            </a:r>
            <a:r>
              <a:rPr lang="en-GB" baseline="30000" dirty="0"/>
              <a:t>th </a:t>
            </a:r>
            <a:r>
              <a:rPr lang="en-GB" dirty="0"/>
              <a:t>February 2022</a:t>
            </a:r>
          </a:p>
        </p:txBody>
      </p:sp>
      <p:sp>
        <p:nvSpPr>
          <p:cNvPr id="16" name="Segnaposto data 1">
            <a:extLst>
              <a:ext uri="{FF2B5EF4-FFF2-40B4-BE49-F238E27FC236}">
                <a16:creationId xmlns:a16="http://schemas.microsoft.com/office/drawing/2014/main" id="{BF0DD9E3-C4E2-4957-90D5-96E31321BC58}"/>
              </a:ext>
            </a:extLst>
          </p:cNvPr>
          <p:cNvSpPr txBox="1">
            <a:spLocks/>
          </p:cNvSpPr>
          <p:nvPr userDrawn="1"/>
        </p:nvSpPr>
        <p:spPr>
          <a:xfrm>
            <a:off x="5121757" y="6527117"/>
            <a:ext cx="3759200" cy="38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Winter </a:t>
            </a:r>
            <a:r>
              <a:rPr lang="en-GB" dirty="0" err="1"/>
              <a:t>Modeling</a:t>
            </a:r>
            <a:r>
              <a:rPr lang="en-GB" dirty="0"/>
              <a:t> - 2</a:t>
            </a:r>
            <a:r>
              <a:rPr lang="en-GB" baseline="30000" dirty="0"/>
              <a:t>nd</a:t>
            </a:r>
            <a:r>
              <a:rPr lang="en-GB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834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C3E06-EBCE-415D-B3AB-27569EDA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5F2A6E-AE11-4220-9A58-00791AA80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E94468-8756-4C2D-A0BB-A52CB1B7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0C792-C824-4F62-B641-831B38F0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2FD03B-705F-4A01-BF1C-CB28FB32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AFF14E-AC24-40A7-BC60-23953C97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6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61777-F12B-4DD2-AFD7-61F44021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76C2CE-67E4-4070-BEB8-A3549D4B5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9DBFB-DEE6-402F-B37B-E8F7DD55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FBFE31-DBB0-4FC3-A3AA-79DA03CF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F19C8A-463B-4490-B754-FF9BCF33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50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6EEF73-4650-4CAF-AF22-4DF99CC2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A38F4A-68F0-406B-97AF-D2466FB7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197692-9C98-47CA-A488-43BFF05B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DAACD6-AC95-45AF-8315-97B7F35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F0365A-FDDE-44F8-9727-35EE415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629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419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D2D2FC9-BB40-4A10-B459-280C0E10ADB2}"/>
              </a:ext>
            </a:extLst>
          </p:cNvPr>
          <p:cNvSpPr/>
          <p:nvPr userDrawn="1"/>
        </p:nvSpPr>
        <p:spPr>
          <a:xfrm>
            <a:off x="0" y="6551354"/>
            <a:ext cx="12192000" cy="32423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EB049B6-A2B1-4714-A4DA-7747270305EE}"/>
              </a:ext>
            </a:extLst>
          </p:cNvPr>
          <p:cNvSpPr/>
          <p:nvPr userDrawn="1"/>
        </p:nvSpPr>
        <p:spPr>
          <a:xfrm>
            <a:off x="0" y="-10160"/>
            <a:ext cx="12192000" cy="61975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Segnaposto data 1">
            <a:extLst>
              <a:ext uri="{FF2B5EF4-FFF2-40B4-BE49-F238E27FC236}">
                <a16:creationId xmlns:a16="http://schemas.microsoft.com/office/drawing/2014/main" id="{D7671D5C-8EF2-4872-836B-41600366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25" y="6534654"/>
            <a:ext cx="3759200" cy="380200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Marcello Ferraro - 5th October 2023</a:t>
            </a:r>
            <a:endParaRPr lang="en-GB" dirty="0"/>
          </a:p>
        </p:txBody>
      </p:sp>
      <p:sp>
        <p:nvSpPr>
          <p:cNvPr id="10" name="Segnaposto piè di pagina 2">
            <a:extLst>
              <a:ext uri="{FF2B5EF4-FFF2-40B4-BE49-F238E27FC236}">
                <a16:creationId xmlns:a16="http://schemas.microsoft.com/office/drawing/2014/main" id="{9091A71A-2D55-4BE6-B03C-2BC04651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551355"/>
            <a:ext cx="5486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11" name="Segnaposto numero diapositiva 3">
            <a:extLst>
              <a:ext uri="{FF2B5EF4-FFF2-40B4-BE49-F238E27FC236}">
                <a16:creationId xmlns:a16="http://schemas.microsoft.com/office/drawing/2014/main" id="{C453D2E9-4FE4-4E07-B0CE-D98141FD5AAD}"/>
              </a:ext>
            </a:extLst>
          </p:cNvPr>
          <p:cNvSpPr txBox="1">
            <a:spLocks/>
          </p:cNvSpPr>
          <p:nvPr userDrawn="1"/>
        </p:nvSpPr>
        <p:spPr>
          <a:xfrm>
            <a:off x="8204405" y="6542192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BE5060-F804-4F80-88CF-CDF879179A77}" type="slidenum">
              <a:rPr lang="en-GB" sz="1400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939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4A0B2-AA24-492B-9AEE-280524E8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980244-8D1C-48B8-BB82-53CE6B68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50BBAA-3C96-43DA-B6F5-E08CAAD2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02FB25-DE34-49C7-9648-1E484053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00B23E-EE32-4BB9-AB8A-6BE3569A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4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A55EA-BC53-4D63-8346-87247203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9AE6FB-460C-4036-8A2F-03EB83CE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AC4479-8FFD-4038-99C5-A84B7BFA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1FA36F-AE40-47A4-B6DC-C105E7A4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1005D0-AD9C-434E-B7A7-3A66913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0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43AB8-1527-4B2B-93A4-7EBFCDCB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9399DC-F659-4DA4-B337-BF9F57F4B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C096DC-4906-4FA1-A364-9719CE504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4764BB-5118-42B6-8CE3-AC7D56B1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86B8D9-F9CB-4E84-8E46-D317F735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BCA4E0-28E0-4AE4-8A3A-38D37523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56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3553A-41A9-4701-A130-731B01D6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F6264C-71A4-4B1E-8FFB-57BB7D49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BDBED4-5497-4648-A56E-1766A676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2823FC5-1F84-4245-8FF5-2C97245F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40FB8D-223E-4B75-8E07-DDDF6A8A3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80A1BA-FC6B-4DBA-B1A9-2B559140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AC7A99-2F28-4540-85FB-953083F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E19ED1-F6FF-4EDB-AC59-EC80E494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90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B216D-0699-46A6-824B-7FF9A2DC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A1E2A0-6EC0-4681-9971-D9CADE14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9E612B-96A0-4586-ACE8-3CAC3234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899689-B93E-497B-B9EF-F42B0A8E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75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4352B-731A-4E83-9B10-305F8C8D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6BDC7F-3B32-4C6A-8D6C-758E7F76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8A383E-99CE-4DE3-B93A-D68D64C6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0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9C9A8B-89E5-4FE2-95F0-662FC5D4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FDA8A1-B4FD-4171-98EC-8D501E16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23AE04-8CFF-4617-93C8-FAF697A75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4A9162-C71A-483C-8ABD-01E4A970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7AE595-E6AE-48E2-A5AD-DABFA724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D2BA6E-BC76-4CB1-8BD3-2DF1AE44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8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861FD1-473C-4DE8-9C51-849E5CC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1FE356-5FD6-4EF3-8B20-5C9A23862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FD60E7-6CBB-4D5C-A58C-36CFD3958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Marcello Ferraro - 5th October 2023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B9D9E-ABB7-4C52-B3E0-775320814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020701-46DB-4995-9784-315FDDF4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51B9-E28A-4419-B15F-F9C53CDBCADB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7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8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chart" Target="../charts/chart3.xml"/><Relationship Id="rId7" Type="http://schemas.openxmlformats.org/officeDocument/2006/relationships/chart" Target="../charts/char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chart" Target="../charts/chart7.xml"/><Relationship Id="rId7" Type="http://schemas.openxmlformats.org/officeDocument/2006/relationships/chart" Target="../charts/chart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01_Polimi_centrato_COL_positivo.eps">
            <a:extLst>
              <a:ext uri="{FF2B5EF4-FFF2-40B4-BE49-F238E27FC236}">
                <a16:creationId xmlns:a16="http://schemas.microsoft.com/office/drawing/2014/main" id="{6E4653F5-AFA5-4C12-8723-E894DEAB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04" y="-148642"/>
            <a:ext cx="1797392" cy="1399892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0F00EFC2-654F-4148-8407-2958F7DC0AD2}"/>
              </a:ext>
            </a:extLst>
          </p:cNvPr>
          <p:cNvGrpSpPr/>
          <p:nvPr/>
        </p:nvGrpSpPr>
        <p:grpSpPr>
          <a:xfrm>
            <a:off x="2110697" y="1462564"/>
            <a:ext cx="8034230" cy="2694675"/>
            <a:chOff x="2345750" y="2500994"/>
            <a:chExt cx="8034230" cy="2694675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C3A95221-C989-469F-98D3-2AE294CB5127}"/>
                </a:ext>
              </a:extLst>
            </p:cNvPr>
            <p:cNvCxnSpPr/>
            <p:nvPr/>
          </p:nvCxnSpPr>
          <p:spPr>
            <a:xfrm>
              <a:off x="2345750" y="2500994"/>
              <a:ext cx="8021052" cy="0"/>
            </a:xfrm>
            <a:prstGeom prst="line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1E7A7B5-749B-49A9-9D01-C48F55641445}"/>
                </a:ext>
              </a:extLst>
            </p:cNvPr>
            <p:cNvSpPr txBox="1"/>
            <p:nvPr/>
          </p:nvSpPr>
          <p:spPr>
            <a:xfrm>
              <a:off x="3429571" y="3540731"/>
              <a:ext cx="6024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/>
            </a:p>
          </p:txBody>
        </p: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87778112-097C-439E-A61C-9135E5A9B4C7}"/>
                </a:ext>
              </a:extLst>
            </p:cNvPr>
            <p:cNvCxnSpPr/>
            <p:nvPr/>
          </p:nvCxnSpPr>
          <p:spPr>
            <a:xfrm>
              <a:off x="2358928" y="5195669"/>
              <a:ext cx="8021052" cy="0"/>
            </a:xfrm>
            <a:prstGeom prst="line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ttangolo 51"/>
          <p:cNvSpPr/>
          <p:nvPr/>
        </p:nvSpPr>
        <p:spPr>
          <a:xfrm>
            <a:off x="4669861" y="4308424"/>
            <a:ext cx="2915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400" b="1" dirty="0">
                <a:solidFill>
                  <a:prstClr val="black"/>
                </a:solidFill>
              </a:rPr>
              <a:t>Marcello Ferraro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6A03B5A-BB48-4307-88CB-F2F9C75507D4}"/>
              </a:ext>
            </a:extLst>
          </p:cNvPr>
          <p:cNvSpPr/>
          <p:nvPr/>
        </p:nvSpPr>
        <p:spPr>
          <a:xfrm>
            <a:off x="1922927" y="5181587"/>
            <a:ext cx="36569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>
                <a:solidFill>
                  <a:prstClr val="black"/>
                </a:solidFill>
              </a:rPr>
              <a:t>Advisor: Prof. Carlo </a:t>
            </a:r>
            <a:r>
              <a:rPr lang="en-GB" dirty="0" err="1">
                <a:solidFill>
                  <a:prstClr val="black"/>
                </a:solidFill>
              </a:rPr>
              <a:t>Cavallotti</a:t>
            </a:r>
            <a:endParaRPr lang="en-GB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  <a:p>
            <a:pPr lvl="0"/>
            <a:r>
              <a:rPr lang="en-GB" dirty="0">
                <a:solidFill>
                  <a:prstClr val="black"/>
                </a:solidFill>
              </a:rPr>
              <a:t>Co-advisor: </a:t>
            </a:r>
            <a:r>
              <a:rPr lang="en-GB" dirty="0" err="1">
                <a:solidFill>
                  <a:prstClr val="black"/>
                </a:solidFill>
              </a:rPr>
              <a:t>Dott</a:t>
            </a:r>
            <a:r>
              <a:rPr lang="en-GB" dirty="0">
                <a:solidFill>
                  <a:prstClr val="black"/>
                </a:solidFill>
              </a:rPr>
              <a:t>. Andrea Della Libera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F76BBB3-ADED-4F5F-BC7A-C6271862F288}"/>
              </a:ext>
            </a:extLst>
          </p:cNvPr>
          <p:cNvSpPr/>
          <p:nvPr/>
        </p:nvSpPr>
        <p:spPr>
          <a:xfrm>
            <a:off x="6096000" y="5458586"/>
            <a:ext cx="4173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GB" b="1" i="1" dirty="0">
                <a:solidFill>
                  <a:prstClr val="black"/>
                </a:solidFill>
              </a:rPr>
              <a:t>Master degree in Chemical engineering</a:t>
            </a:r>
            <a:endParaRPr lang="en-GB" i="1" dirty="0">
              <a:solidFill>
                <a:prstClr val="black"/>
              </a:solidFill>
            </a:endParaRPr>
          </a:p>
          <a:p>
            <a:pPr lvl="0" algn="r"/>
            <a:r>
              <a:rPr lang="en-GB" i="1" dirty="0">
                <a:solidFill>
                  <a:prstClr val="black"/>
                </a:solidFill>
              </a:rPr>
              <a:t>Milano, 5</a:t>
            </a:r>
            <a:r>
              <a:rPr lang="en-GB" i="1" baseline="30000" dirty="0">
                <a:solidFill>
                  <a:prstClr val="black"/>
                </a:solidFill>
              </a:rPr>
              <a:t>th</a:t>
            </a:r>
            <a:r>
              <a:rPr lang="en-GB" i="1" dirty="0">
                <a:solidFill>
                  <a:prstClr val="black"/>
                </a:solidFill>
              </a:rPr>
              <a:t> October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E90BE-B9C9-4A60-CFB2-E89B6BCC94CF}"/>
              </a:ext>
            </a:extLst>
          </p:cNvPr>
          <p:cNvSpPr txBox="1"/>
          <p:nvPr/>
        </p:nvSpPr>
        <p:spPr>
          <a:xfrm>
            <a:off x="2110697" y="1759286"/>
            <a:ext cx="803423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800" b="1" kern="50" dirty="0" err="1"/>
              <a:t>Fostering</a:t>
            </a:r>
            <a:r>
              <a:rPr lang="it-IT" sz="2800" b="1" kern="50" dirty="0"/>
              <a:t> Automation in Chemical </a:t>
            </a:r>
            <a:r>
              <a:rPr lang="it-IT" sz="2800" b="1" kern="50" dirty="0" err="1"/>
              <a:t>Kinetics</a:t>
            </a:r>
            <a:r>
              <a:rPr lang="it-IT" sz="2800" b="1" kern="50" dirty="0"/>
              <a:t>: </a:t>
            </a:r>
          </a:p>
          <a:p>
            <a:pPr algn="ctr">
              <a:spcAft>
                <a:spcPts val="600"/>
              </a:spcAft>
            </a:pPr>
            <a:r>
              <a:rPr lang="it-IT" sz="2800" b="1" kern="50" dirty="0"/>
              <a:t>Bond Energy </a:t>
            </a:r>
            <a:r>
              <a:rPr lang="it-IT" sz="2800" b="1" kern="50" dirty="0" err="1"/>
              <a:t>Computation</a:t>
            </a:r>
            <a:r>
              <a:rPr lang="it-IT" sz="2800" b="1" kern="50" dirty="0"/>
              <a:t> and </a:t>
            </a:r>
            <a:r>
              <a:rPr lang="it-IT" sz="2800" b="1" kern="50" dirty="0" err="1"/>
              <a:t>Implementation</a:t>
            </a:r>
            <a:r>
              <a:rPr lang="it-IT" sz="2800" b="1" kern="50" dirty="0"/>
              <a:t> of a </a:t>
            </a:r>
            <a:r>
              <a:rPr lang="it-IT" sz="2800" b="1" kern="50" dirty="0" err="1"/>
              <a:t>Hierarchical</a:t>
            </a:r>
            <a:r>
              <a:rPr lang="it-IT" sz="2800" b="1" kern="50" dirty="0"/>
              <a:t> </a:t>
            </a:r>
            <a:r>
              <a:rPr lang="it-IT" sz="2800" b="1" kern="50" dirty="0" err="1"/>
              <a:t>Approach</a:t>
            </a:r>
            <a:r>
              <a:rPr lang="it-IT" sz="2800" b="1" kern="50" dirty="0"/>
              <a:t> for </a:t>
            </a:r>
            <a:r>
              <a:rPr lang="it-IT" sz="2800" b="1" kern="50" dirty="0" err="1"/>
              <a:t>Thermochemistry</a:t>
            </a:r>
            <a:endParaRPr lang="it-IT" sz="2800" b="1" kern="50" dirty="0"/>
          </a:p>
        </p:txBody>
      </p:sp>
    </p:spTree>
    <p:extLst>
      <p:ext uri="{BB962C8B-B14F-4D97-AF65-F5344CB8AC3E}">
        <p14:creationId xmlns:p14="http://schemas.microsoft.com/office/powerpoint/2010/main" val="298029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CBH-0: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Isogyric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2007261" y="918358"/>
            <a:ext cx="762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Isogyric</a:t>
            </a:r>
            <a:r>
              <a:rPr lang="en-GB" sz="2200" b="1" dirty="0">
                <a:latin typeface="Arial"/>
                <a:cs typeface="Arial"/>
              </a:rPr>
              <a:t> scheme represent every non-hydrogen atom with its corresponding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saturated form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BC05CB9-50D7-678D-A3E3-0031C608A76C}"/>
              </a:ext>
            </a:extLst>
          </p:cNvPr>
          <p:cNvSpPr/>
          <p:nvPr/>
        </p:nvSpPr>
        <p:spPr>
          <a:xfrm>
            <a:off x="4997512" y="3684759"/>
            <a:ext cx="823865" cy="7695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D4F07C-A32F-D381-A706-297012FBA6C0}"/>
              </a:ext>
            </a:extLst>
          </p:cNvPr>
          <p:cNvCxnSpPr>
            <a:cxnSpLocks/>
          </p:cNvCxnSpPr>
          <p:nvPr/>
        </p:nvCxnSpPr>
        <p:spPr>
          <a:xfrm flipH="1">
            <a:off x="3042451" y="4209861"/>
            <a:ext cx="1955061" cy="323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F1DF788-1981-4594-6B9D-C387D3384A5F}"/>
              </a:ext>
            </a:extLst>
          </p:cNvPr>
          <p:cNvSpPr txBox="1"/>
          <p:nvPr/>
        </p:nvSpPr>
        <p:spPr>
          <a:xfrm>
            <a:off x="1574013" y="4209861"/>
            <a:ext cx="1468438" cy="64633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Methyl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[CH3]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192F15-9835-7AA5-9C85-EF90239E3A07}"/>
              </a:ext>
            </a:extLst>
          </p:cNvPr>
          <p:cNvSpPr/>
          <p:nvPr/>
        </p:nvSpPr>
        <p:spPr>
          <a:xfrm>
            <a:off x="5604096" y="2714414"/>
            <a:ext cx="760491" cy="76954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C47852-C3E4-1739-6BEA-7DD421CDEE20}"/>
              </a:ext>
            </a:extLst>
          </p:cNvPr>
          <p:cNvCxnSpPr>
            <a:cxnSpLocks/>
          </p:cNvCxnSpPr>
          <p:nvPr/>
        </p:nvCxnSpPr>
        <p:spPr>
          <a:xfrm flipH="1" flipV="1">
            <a:off x="3431263" y="2755397"/>
            <a:ext cx="2172833" cy="2602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681859-EF92-C2F1-9C69-5FB487531C62}"/>
              </a:ext>
            </a:extLst>
          </p:cNvPr>
          <p:cNvSpPr txBox="1"/>
          <p:nvPr/>
        </p:nvSpPr>
        <p:spPr>
          <a:xfrm>
            <a:off x="1962825" y="2452855"/>
            <a:ext cx="1468438" cy="64633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Water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00F093-6393-78FE-65DE-44613038C3E4}"/>
              </a:ext>
            </a:extLst>
          </p:cNvPr>
          <p:cNvSpPr/>
          <p:nvPr/>
        </p:nvSpPr>
        <p:spPr>
          <a:xfrm>
            <a:off x="6851147" y="3429000"/>
            <a:ext cx="760491" cy="7695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6281A0-3B1C-04F7-EAFF-DA9CB1643BF8}"/>
              </a:ext>
            </a:extLst>
          </p:cNvPr>
          <p:cNvCxnSpPr>
            <a:cxnSpLocks/>
          </p:cNvCxnSpPr>
          <p:nvPr/>
        </p:nvCxnSpPr>
        <p:spPr>
          <a:xfrm flipV="1">
            <a:off x="7611638" y="3429000"/>
            <a:ext cx="1858287" cy="2557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3E338F-1D31-B60C-E830-5D1F9B727F51}"/>
              </a:ext>
            </a:extLst>
          </p:cNvPr>
          <p:cNvSpPr txBox="1"/>
          <p:nvPr/>
        </p:nvSpPr>
        <p:spPr>
          <a:xfrm>
            <a:off x="9469925" y="3105833"/>
            <a:ext cx="1457608" cy="64633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Methane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90513E-5AE5-62CC-5107-F228BA9F6478}"/>
              </a:ext>
            </a:extLst>
          </p:cNvPr>
          <p:cNvSpPr txBox="1"/>
          <p:nvPr/>
        </p:nvSpPr>
        <p:spPr>
          <a:xfrm>
            <a:off x="2215944" y="5032688"/>
            <a:ext cx="7210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/>
                <a:cs typeface="Arial"/>
              </a:rPr>
              <a:t>[CH2]C(CC)OO + 5 [H][H]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t-BR" sz="2400" b="1" dirty="0">
                <a:latin typeface="Arial"/>
                <a:cs typeface="Arial"/>
              </a:rPr>
              <a:t> 3 C + [CH3] + 2 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003F6E"/>
                </a:solidFill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6AEC1-386F-6980-AE2B-D2F7A2C68CB2}"/>
              </a:ext>
            </a:extLst>
          </p:cNvPr>
          <p:cNvSpPr txBox="1"/>
          <p:nvPr/>
        </p:nvSpPr>
        <p:spPr>
          <a:xfrm>
            <a:off x="0" y="6273939"/>
            <a:ext cx="1470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B3647FD3-38C5-FE23-6C6C-F892103E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40CA08-03C5-DBB9-5A5F-2A4695CD2F81}"/>
              </a:ext>
            </a:extLst>
          </p:cNvPr>
          <p:cNvSpPr txBox="1"/>
          <p:nvPr/>
        </p:nvSpPr>
        <p:spPr>
          <a:xfrm>
            <a:off x="2704813" y="5728351"/>
            <a:ext cx="6233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/>
                <a:cs typeface="Arial"/>
              </a:rPr>
              <a:t>C4H9O2 + 5 H</a:t>
            </a:r>
            <a:r>
              <a:rPr lang="pt-BR" sz="2400" b="1" baseline="-25000" dirty="0">
                <a:latin typeface="Arial"/>
                <a:cs typeface="Arial"/>
              </a:rPr>
              <a:t>2</a:t>
            </a:r>
            <a:r>
              <a:rPr lang="pt-BR" sz="2400" b="1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t-BR" sz="2400" b="1" dirty="0">
                <a:latin typeface="Arial"/>
                <a:cs typeface="Arial"/>
              </a:rPr>
              <a:t> 3 CH</a:t>
            </a:r>
            <a:r>
              <a:rPr lang="pt-BR" sz="2400" b="1" baseline="-25000" dirty="0">
                <a:latin typeface="Arial"/>
                <a:cs typeface="Arial"/>
              </a:rPr>
              <a:t>4</a:t>
            </a:r>
            <a:r>
              <a:rPr lang="pt-BR" sz="2400" b="1" dirty="0">
                <a:latin typeface="Arial"/>
                <a:cs typeface="Arial"/>
              </a:rPr>
              <a:t> + CH</a:t>
            </a:r>
            <a:r>
              <a:rPr lang="pt-BR" sz="2400" b="1" baseline="-25000" dirty="0">
                <a:latin typeface="Arial"/>
                <a:cs typeface="Arial"/>
              </a:rPr>
              <a:t>3</a:t>
            </a:r>
            <a:r>
              <a:rPr lang="pt-BR" sz="2400" b="1" baseline="30000" dirty="0">
                <a:latin typeface="Arial"/>
                <a:cs typeface="Arial"/>
              </a:rPr>
              <a:t>●</a:t>
            </a:r>
            <a:r>
              <a:rPr lang="pt-BR" sz="2400" b="1" dirty="0">
                <a:latin typeface="Arial"/>
                <a:cs typeface="Arial"/>
              </a:rPr>
              <a:t> + 2 H</a:t>
            </a:r>
            <a:r>
              <a:rPr lang="pt-BR" sz="2400" b="1" baseline="-25000" dirty="0">
                <a:latin typeface="Arial"/>
                <a:cs typeface="Arial"/>
              </a:rPr>
              <a:t>2</a:t>
            </a:r>
            <a:r>
              <a:rPr lang="pt-BR" sz="2400" b="1" dirty="0">
                <a:latin typeface="Arial"/>
                <a:cs typeface="Arial"/>
              </a:rPr>
              <a:t>O</a:t>
            </a:r>
            <a:endParaRPr lang="it-IT" sz="24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6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CBH-1: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Isodesmic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Isodesmic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bond environment </a:t>
            </a:r>
            <a:r>
              <a:rPr lang="en-GB" sz="2200" b="1" dirty="0">
                <a:latin typeface="Arial"/>
                <a:cs typeface="Arial"/>
              </a:rPr>
              <a:t>formed by non-hydrogen atoms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0455692" y="5514567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9844875" y="5389383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 PRODUCTS</a:t>
            </a: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DB74D5E7-081A-A6D2-FA7F-BA6304106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CBH-1: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Isodesmic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Isodesmic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bond environment </a:t>
            </a:r>
            <a:r>
              <a:rPr lang="en-GB" sz="2200" b="1" dirty="0">
                <a:latin typeface="Arial"/>
                <a:cs typeface="Arial"/>
              </a:rPr>
              <a:t>formed by non-hydrogen atoms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BC05CB9-50D7-678D-A3E3-0031C608A76C}"/>
              </a:ext>
            </a:extLst>
          </p:cNvPr>
          <p:cNvSpPr/>
          <p:nvPr/>
        </p:nvSpPr>
        <p:spPr>
          <a:xfrm rot="19713345">
            <a:off x="4997512" y="3635719"/>
            <a:ext cx="1285095" cy="81858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D4F07C-A32F-D381-A706-297012FBA6C0}"/>
              </a:ext>
            </a:extLst>
          </p:cNvPr>
          <p:cNvCxnSpPr>
            <a:cxnSpLocks/>
          </p:cNvCxnSpPr>
          <p:nvPr/>
        </p:nvCxnSpPr>
        <p:spPr>
          <a:xfrm flipH="1">
            <a:off x="3042451" y="4209861"/>
            <a:ext cx="2009609" cy="323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F1DF788-1981-4594-6B9D-C387D3384A5F}"/>
              </a:ext>
            </a:extLst>
          </p:cNvPr>
          <p:cNvSpPr txBox="1"/>
          <p:nvPr/>
        </p:nvSpPr>
        <p:spPr>
          <a:xfrm>
            <a:off x="1574013" y="4209861"/>
            <a:ext cx="1468438" cy="64633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Ethyl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[CH3]C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192F15-9835-7AA5-9C85-EF90239E3A07}"/>
              </a:ext>
            </a:extLst>
          </p:cNvPr>
          <p:cNvSpPr/>
          <p:nvPr/>
        </p:nvSpPr>
        <p:spPr>
          <a:xfrm rot="19964097">
            <a:off x="5677789" y="2434982"/>
            <a:ext cx="1615379" cy="87959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C47852-C3E4-1739-6BEA-7DD421CDEE20}"/>
              </a:ext>
            </a:extLst>
          </p:cNvPr>
          <p:cNvCxnSpPr>
            <a:cxnSpLocks/>
          </p:cNvCxnSpPr>
          <p:nvPr/>
        </p:nvCxnSpPr>
        <p:spPr>
          <a:xfrm flipH="1" flipV="1">
            <a:off x="3431263" y="2755397"/>
            <a:ext cx="2296437" cy="2757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00F093-6393-78FE-65DE-44613038C3E4}"/>
              </a:ext>
            </a:extLst>
          </p:cNvPr>
          <p:cNvSpPr/>
          <p:nvPr/>
        </p:nvSpPr>
        <p:spPr>
          <a:xfrm rot="19291246">
            <a:off x="6340978" y="3597042"/>
            <a:ext cx="1271798" cy="76944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6281A0-3B1C-04F7-EAFF-DA9CB1643BF8}"/>
              </a:ext>
            </a:extLst>
          </p:cNvPr>
          <p:cNvCxnSpPr>
            <a:cxnSpLocks/>
          </p:cNvCxnSpPr>
          <p:nvPr/>
        </p:nvCxnSpPr>
        <p:spPr>
          <a:xfrm flipV="1">
            <a:off x="7545108" y="3429000"/>
            <a:ext cx="1924817" cy="3104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3E338F-1D31-B60C-E830-5D1F9B727F51}"/>
              </a:ext>
            </a:extLst>
          </p:cNvPr>
          <p:cNvSpPr txBox="1"/>
          <p:nvPr/>
        </p:nvSpPr>
        <p:spPr>
          <a:xfrm>
            <a:off x="9469925" y="3105833"/>
            <a:ext cx="1457608" cy="64633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Ethane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45227-A4EE-5E5C-F79C-D89147E9D251}"/>
              </a:ext>
            </a:extLst>
          </p:cNvPr>
          <p:cNvSpPr txBox="1"/>
          <p:nvPr/>
        </p:nvSpPr>
        <p:spPr>
          <a:xfrm>
            <a:off x="1476202" y="2452855"/>
            <a:ext cx="1955061" cy="64633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Water peroxide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OO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0455692" y="5514567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9844875" y="5389383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 PRODUCTS</a:t>
            </a: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0AE9CAA6-E8BC-66A7-91F6-5A66AF48B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56CF9-4952-97E5-C267-3AE9B1C0FA65}"/>
              </a:ext>
            </a:extLst>
          </p:cNvPr>
          <p:cNvSpPr txBox="1"/>
          <p:nvPr/>
        </p:nvSpPr>
        <p:spPr>
          <a:xfrm>
            <a:off x="2013924" y="5016781"/>
            <a:ext cx="8107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latin typeface="Arial"/>
                <a:cs typeface="Arial"/>
              </a:rPr>
              <a:t>[CH2]C(CC)OO + 3 C + O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l-PL" sz="2400" b="1" dirty="0">
                <a:latin typeface="Arial"/>
                <a:cs typeface="Arial"/>
              </a:rPr>
              <a:t> 2 CC + [CH2]C + CO + OO</a:t>
            </a:r>
            <a:endParaRPr lang="it-IT" sz="2400" b="1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C402F-712A-BC53-E577-C144C4DE164B}"/>
              </a:ext>
            </a:extLst>
          </p:cNvPr>
          <p:cNvSpPr txBox="1"/>
          <p:nvPr/>
        </p:nvSpPr>
        <p:spPr>
          <a:xfrm>
            <a:off x="780297" y="5687848"/>
            <a:ext cx="9419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/>
                <a:cs typeface="Arial"/>
              </a:rPr>
              <a:t>C4H9O2 + 3 CH</a:t>
            </a:r>
            <a:r>
              <a:rPr lang="pt-BR" sz="2400" b="1" baseline="-25000" dirty="0">
                <a:latin typeface="Arial"/>
                <a:cs typeface="Arial"/>
              </a:rPr>
              <a:t>4</a:t>
            </a:r>
            <a:r>
              <a:rPr lang="pt-BR" sz="2400" b="1" dirty="0">
                <a:latin typeface="Arial"/>
                <a:cs typeface="Arial"/>
              </a:rPr>
              <a:t> + H</a:t>
            </a:r>
            <a:r>
              <a:rPr lang="pt-BR" sz="2400" b="1" baseline="-25000" dirty="0">
                <a:latin typeface="Arial"/>
                <a:cs typeface="Arial"/>
              </a:rPr>
              <a:t>2</a:t>
            </a:r>
            <a:r>
              <a:rPr lang="pt-BR" sz="2400" b="1" dirty="0">
                <a:latin typeface="Arial"/>
                <a:cs typeface="Arial"/>
              </a:rPr>
              <a:t>O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t-BR" sz="2400" b="1" dirty="0">
                <a:latin typeface="Arial"/>
                <a:cs typeface="Arial"/>
              </a:rPr>
              <a:t> 2        +            +           +</a:t>
            </a:r>
            <a:endParaRPr lang="it-IT" sz="2400" b="1" baseline="-25000" dirty="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82DFDC-1E2C-3A6D-D392-2CD95AF6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63" y="5815896"/>
            <a:ext cx="532157" cy="3773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5D61A4-6FB7-1445-6431-9AC2741ED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036" y="5792211"/>
            <a:ext cx="955759" cy="4321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8FA78A-395A-1EB0-7EDB-93B211192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591" y="5801402"/>
            <a:ext cx="794862" cy="4592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BCBD83-0F41-B420-6E0B-70C32DED2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775" y="5741490"/>
            <a:ext cx="1004289" cy="5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4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CBH-2: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Homodesmotic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Homodesmotic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atom vicinity </a:t>
            </a:r>
            <a:r>
              <a:rPr lang="en-GB" sz="2200" b="1" dirty="0">
                <a:latin typeface="Arial"/>
                <a:cs typeface="Arial"/>
              </a:rPr>
              <a:t>in terms of type of non-hydrogen atoms and type of bonds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1000935" y="5120812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10379140" y="5008432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 PRODUCTS</a:t>
            </a: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B825E1D2-108F-A239-C289-08E535139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CBH-2: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Homodesmotic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Homodesmotic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atom vicinity </a:t>
            </a:r>
            <a:r>
              <a:rPr lang="en-GB" sz="2200" b="1" dirty="0">
                <a:latin typeface="Arial"/>
                <a:cs typeface="Arial"/>
              </a:rPr>
              <a:t>in terms of type of non-hydrogen atoms and type of bonds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6000F093-6393-78FE-65DE-44613038C3E4}"/>
              </a:ext>
            </a:extLst>
          </p:cNvPr>
          <p:cNvSpPr/>
          <p:nvPr/>
        </p:nvSpPr>
        <p:spPr>
          <a:xfrm rot="387349">
            <a:off x="5806526" y="3489650"/>
            <a:ext cx="1746130" cy="8259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6281A0-3B1C-04F7-EAFF-DA9CB1643BF8}"/>
              </a:ext>
            </a:extLst>
          </p:cNvPr>
          <p:cNvCxnSpPr>
            <a:cxnSpLocks/>
          </p:cNvCxnSpPr>
          <p:nvPr/>
        </p:nvCxnSpPr>
        <p:spPr>
          <a:xfrm flipV="1">
            <a:off x="7404905" y="3429000"/>
            <a:ext cx="2065020" cy="3231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3E338F-1D31-B60C-E830-5D1F9B727F51}"/>
              </a:ext>
            </a:extLst>
          </p:cNvPr>
          <p:cNvSpPr txBox="1"/>
          <p:nvPr/>
        </p:nvSpPr>
        <p:spPr>
          <a:xfrm>
            <a:off x="9469925" y="3105833"/>
            <a:ext cx="1457608" cy="64633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Propane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CCC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90513E-5AE5-62CC-5107-F228BA9F6478}"/>
              </a:ext>
            </a:extLst>
          </p:cNvPr>
          <p:cNvSpPr txBox="1"/>
          <p:nvPr/>
        </p:nvSpPr>
        <p:spPr>
          <a:xfrm>
            <a:off x="2605719" y="5578631"/>
            <a:ext cx="704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Arial"/>
                <a:cs typeface="Arial"/>
              </a:rPr>
              <a:t>[CH2]C(CC)OO + CC + CO </a:t>
            </a:r>
            <a:r>
              <a:rPr lang="pt-BR" sz="2800" b="1" dirty="0">
                <a:latin typeface="Arial"/>
                <a:cs typeface="Arial"/>
              </a:rPr>
              <a:t>→</a:t>
            </a:r>
            <a:r>
              <a:rPr lang="pl-PL" sz="2000" b="1" dirty="0">
                <a:latin typeface="Arial"/>
                <a:cs typeface="Arial"/>
              </a:rPr>
              <a:t> CCC + COO + [CH2]C(C)O</a:t>
            </a:r>
            <a:endParaRPr lang="it-IT" sz="2000" b="1" dirty="0">
              <a:latin typeface="Arial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1000935" y="5120812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10379140" y="5008432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 PRODUCTS</a:t>
            </a:r>
          </a:p>
        </p:txBody>
      </p:sp>
    </p:spTree>
    <p:extLst>
      <p:ext uri="{BB962C8B-B14F-4D97-AF65-F5344CB8AC3E}">
        <p14:creationId xmlns:p14="http://schemas.microsoft.com/office/powerpoint/2010/main" val="10861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CBH-2: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Homodesmotic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Homodesmotic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atom vicinity </a:t>
            </a:r>
            <a:r>
              <a:rPr lang="en-GB" sz="2200" b="1" dirty="0">
                <a:latin typeface="Arial"/>
                <a:cs typeface="Arial"/>
              </a:rPr>
              <a:t>in terms of type of non-hydrogen atoms and type of bonds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00192F15-9835-7AA5-9C85-EF90239E3A07}"/>
              </a:ext>
            </a:extLst>
          </p:cNvPr>
          <p:cNvSpPr/>
          <p:nvPr/>
        </p:nvSpPr>
        <p:spPr>
          <a:xfrm rot="19711716">
            <a:off x="5471558" y="2493090"/>
            <a:ext cx="1967871" cy="134058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C47852-C3E4-1739-6BEA-7DD421CDEE20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431263" y="2755397"/>
            <a:ext cx="2183382" cy="3669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90513E-5AE5-62CC-5107-F228BA9F6478}"/>
              </a:ext>
            </a:extLst>
          </p:cNvPr>
          <p:cNvSpPr txBox="1"/>
          <p:nvPr/>
        </p:nvSpPr>
        <p:spPr>
          <a:xfrm>
            <a:off x="2605719" y="5578631"/>
            <a:ext cx="704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Arial"/>
                <a:cs typeface="Arial"/>
              </a:rPr>
              <a:t>[CH2]C(CC)OO + CC + CO </a:t>
            </a:r>
            <a:r>
              <a:rPr lang="pt-BR" sz="2800" b="1" dirty="0">
                <a:latin typeface="Arial"/>
                <a:cs typeface="Arial"/>
              </a:rPr>
              <a:t>→</a:t>
            </a:r>
            <a:r>
              <a:rPr lang="pl-PL" sz="2000" b="1" dirty="0">
                <a:latin typeface="Arial"/>
                <a:cs typeface="Arial"/>
              </a:rPr>
              <a:t> CCC + COO + [CH2]C(C)O</a:t>
            </a:r>
            <a:endParaRPr lang="it-IT" sz="2000" b="1" dirty="0">
              <a:latin typeface="Arial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45227-A4EE-5E5C-F79C-D89147E9D251}"/>
              </a:ext>
            </a:extLst>
          </p:cNvPr>
          <p:cNvSpPr txBox="1"/>
          <p:nvPr/>
        </p:nvSpPr>
        <p:spPr>
          <a:xfrm>
            <a:off x="1476202" y="2452855"/>
            <a:ext cx="1955061" cy="64633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Methyl peroxide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COO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1000935" y="5120812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10379140" y="5008432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 PRODUCTS</a:t>
            </a:r>
          </a:p>
        </p:txBody>
      </p:sp>
    </p:spTree>
    <p:extLst>
      <p:ext uri="{BB962C8B-B14F-4D97-AF65-F5344CB8AC3E}">
        <p14:creationId xmlns:p14="http://schemas.microsoft.com/office/powerpoint/2010/main" val="112345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CBH-2: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Homodesmotic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Homodesmotic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atom vicinity </a:t>
            </a:r>
            <a:r>
              <a:rPr lang="en-GB" sz="2200" b="1" dirty="0">
                <a:latin typeface="Arial"/>
                <a:cs typeface="Arial"/>
              </a:rPr>
              <a:t>in terms of type of non-hydrogen atoms and type of bonds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6000F093-6393-78FE-65DE-44613038C3E4}"/>
              </a:ext>
            </a:extLst>
          </p:cNvPr>
          <p:cNvSpPr/>
          <p:nvPr/>
        </p:nvSpPr>
        <p:spPr>
          <a:xfrm rot="387349">
            <a:off x="5806526" y="3489650"/>
            <a:ext cx="1746130" cy="8259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6281A0-3B1C-04F7-EAFF-DA9CB1643BF8}"/>
              </a:ext>
            </a:extLst>
          </p:cNvPr>
          <p:cNvCxnSpPr>
            <a:cxnSpLocks/>
          </p:cNvCxnSpPr>
          <p:nvPr/>
        </p:nvCxnSpPr>
        <p:spPr>
          <a:xfrm flipV="1">
            <a:off x="7404905" y="3429000"/>
            <a:ext cx="2065020" cy="3231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3E338F-1D31-B60C-E830-5D1F9B727F51}"/>
              </a:ext>
            </a:extLst>
          </p:cNvPr>
          <p:cNvSpPr txBox="1"/>
          <p:nvPr/>
        </p:nvSpPr>
        <p:spPr>
          <a:xfrm>
            <a:off x="9469925" y="3105833"/>
            <a:ext cx="1457608" cy="64633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Propane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CCC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1000935" y="5120812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10379140" y="5008432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 PRODUCTS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DD03B1-7C84-A01A-2926-A06F42044547}"/>
              </a:ext>
            </a:extLst>
          </p:cNvPr>
          <p:cNvSpPr/>
          <p:nvPr/>
        </p:nvSpPr>
        <p:spPr>
          <a:xfrm rot="19711716">
            <a:off x="5471558" y="2493090"/>
            <a:ext cx="1967871" cy="134058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E99885-BDA5-9941-E1C6-058EC9CFEFB7}"/>
              </a:ext>
            </a:extLst>
          </p:cNvPr>
          <p:cNvCxnSpPr>
            <a:cxnSpLocks/>
          </p:cNvCxnSpPr>
          <p:nvPr/>
        </p:nvCxnSpPr>
        <p:spPr>
          <a:xfrm flipH="1" flipV="1">
            <a:off x="3431263" y="2755397"/>
            <a:ext cx="2183382" cy="3669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B03651-2114-2E7D-89D1-4184824A491D}"/>
              </a:ext>
            </a:extLst>
          </p:cNvPr>
          <p:cNvSpPr txBox="1"/>
          <p:nvPr/>
        </p:nvSpPr>
        <p:spPr>
          <a:xfrm>
            <a:off x="1476202" y="2452855"/>
            <a:ext cx="1955061" cy="64633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Methyl peroxide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COO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Immagine 3" descr="01_Polimi_centrato_COL_positivo.eps">
            <a:extLst>
              <a:ext uri="{FF2B5EF4-FFF2-40B4-BE49-F238E27FC236}">
                <a16:creationId xmlns:a16="http://schemas.microsoft.com/office/drawing/2014/main" id="{4DB5B546-9AEB-75B5-DA23-4CECADB5C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F49D6-B828-CFD6-B737-C9230B0D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98" y="5792211"/>
            <a:ext cx="794862" cy="459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97010-9DBF-7EE0-247E-B268FA6B3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498" y="5812397"/>
            <a:ext cx="532157" cy="377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EA1BEC-F3F5-09B8-4E58-7C0582787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089" y="5700237"/>
            <a:ext cx="1258026" cy="601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517D39-FD37-C9F0-2AAB-BB151E819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879" y="5777271"/>
            <a:ext cx="938242" cy="447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26AC55-1320-9DED-105F-004D9899E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337" y="5431748"/>
            <a:ext cx="1431901" cy="1054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9BA0D4-1BC3-892B-8683-B29CDF795AE0}"/>
              </a:ext>
            </a:extLst>
          </p:cNvPr>
          <p:cNvSpPr txBox="1"/>
          <p:nvPr/>
        </p:nvSpPr>
        <p:spPr>
          <a:xfrm>
            <a:off x="1849333" y="4988925"/>
            <a:ext cx="8307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latin typeface="Arial"/>
                <a:cs typeface="Arial"/>
              </a:rPr>
              <a:t>[CH2]C(CC)OO + CC + CO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l-PL" sz="2400" b="1" dirty="0">
                <a:latin typeface="Arial"/>
                <a:cs typeface="Arial"/>
              </a:rPr>
              <a:t> CCC + COO + [CH2]C(C)O</a:t>
            </a:r>
            <a:endParaRPr lang="it-IT" sz="2400" b="1" dirty="0"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1AF641-A7CD-F936-209E-F35B0279D1F4}"/>
              </a:ext>
            </a:extLst>
          </p:cNvPr>
          <p:cNvSpPr txBox="1"/>
          <p:nvPr/>
        </p:nvSpPr>
        <p:spPr>
          <a:xfrm>
            <a:off x="556392" y="5665808"/>
            <a:ext cx="9419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/>
                <a:cs typeface="Arial"/>
              </a:rPr>
              <a:t>C4H9O2 +         +          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t-BR" sz="2400" b="1" dirty="0">
                <a:latin typeface="Arial"/>
                <a:cs typeface="Arial"/>
              </a:rPr>
              <a:t>            +                  +           </a:t>
            </a:r>
            <a:endParaRPr lang="it-IT" sz="24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53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Reference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species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2687E-A5DE-661F-0CE7-98A5145ACAA0}"/>
              </a:ext>
            </a:extLst>
          </p:cNvPr>
          <p:cNvSpPr txBox="1"/>
          <p:nvPr/>
        </p:nvSpPr>
        <p:spPr>
          <a:xfrm>
            <a:off x="2358448" y="1335572"/>
            <a:ext cx="704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Arial"/>
                <a:cs typeface="Arial"/>
              </a:rPr>
              <a:t>[CH2]C(CC)OO + CC + CO </a:t>
            </a:r>
            <a:r>
              <a:rPr lang="pt-BR" sz="2800" b="1" dirty="0">
                <a:latin typeface="Arial"/>
                <a:cs typeface="Arial"/>
              </a:rPr>
              <a:t>→</a:t>
            </a:r>
            <a:r>
              <a:rPr lang="pl-PL" sz="2000" b="1" dirty="0">
                <a:latin typeface="Arial"/>
                <a:cs typeface="Arial"/>
              </a:rPr>
              <a:t> CCC + COO + [CH2]C(C)O</a:t>
            </a:r>
            <a:endParaRPr lang="it-IT" sz="2000" b="1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A7723-A089-B940-F4EE-0D3C316BED8A}"/>
                  </a:ext>
                </a:extLst>
              </p:cNvPr>
              <p:cNvSpPr txBox="1"/>
              <p:nvPr/>
            </p:nvSpPr>
            <p:spPr>
              <a:xfrm>
                <a:off x="1577565" y="887324"/>
                <a:ext cx="8603056" cy="419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</m:t>
                        </m:r>
                      </m:sub>
                      <m:sup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p>
                    </m:sSubSup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it-IT" sz="2000" b="1" baseline="3000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(0 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)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𝑷𝒓𝒐𝒅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it-IT" sz="2000" b="1" baseline="3000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(0 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)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𝑹𝒆𝒂𝒄𝒕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𝒆𝒍</m:t>
                                </m:r>
                              </m:sub>
                            </m:s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𝒁𝑷𝑬</m:t>
                            </m:r>
                          </m:e>
                        </m:d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𝑷𝒓𝒐𝒅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</m:oMath>
                </a14:m>
                <a:r>
                  <a:rPr lang="it-IT" sz="2000" b="1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it-IT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𝒆𝒍</m:t>
                                </m:r>
                              </m:sub>
                            </m:sSub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𝒁𝑷𝑬</m:t>
                            </m:r>
                          </m:e>
                        </m:d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𝑹𝒆𝒂𝒄𝒕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A7723-A089-B940-F4EE-0D3C316B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65" y="887324"/>
                <a:ext cx="8603056" cy="419987"/>
              </a:xfrm>
              <a:prstGeom prst="rect">
                <a:avLst/>
              </a:prstGeom>
              <a:blipFill>
                <a:blip r:embed="rId2"/>
                <a:stretch>
                  <a:fillRect l="-71" b="-1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7D88C-F7E6-BDA9-FDC0-46C55431DC9B}"/>
              </a:ext>
            </a:extLst>
          </p:cNvPr>
          <p:cNvCxnSpPr>
            <a:cxnSpLocks/>
          </p:cNvCxnSpPr>
          <p:nvPr/>
        </p:nvCxnSpPr>
        <p:spPr>
          <a:xfrm>
            <a:off x="3376943" y="1858792"/>
            <a:ext cx="0" cy="703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DB8E6D-B323-1B66-3CF2-11AFE8EAC20A}"/>
                  </a:ext>
                </a:extLst>
              </p:cNvPr>
              <p:cNvSpPr txBox="1"/>
              <p:nvPr/>
            </p:nvSpPr>
            <p:spPr>
              <a:xfrm>
                <a:off x="1891043" y="2524315"/>
                <a:ext cx="29718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𝑬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𝒆𝒍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𝒁𝑷𝑬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r>
                  <a:rPr lang="pt-BR" sz="24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→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EStokTP</a:t>
                </a:r>
                <a:endParaRPr lang="it-IT" sz="2000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∆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H</m:t>
                    </m:r>
                    <m:r>
                      <m:rPr>
                        <m:nor/>
                      </m:rPr>
                      <a:rPr lang="it-IT" b="1" baseline="300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0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(0 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K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  <a:latin typeface="Arial"/>
                    <a:cs typeface="Arial"/>
                  </a:rPr>
                  <a:t>)  </a:t>
                </a:r>
                <a:r>
                  <a:rPr lang="pt-BR" sz="24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→</a:t>
                </a:r>
                <a:r>
                  <a:rPr lang="en-GB" b="1" dirty="0">
                    <a:solidFill>
                      <a:schemeClr val="tx1"/>
                    </a:solidFill>
                    <a:latin typeface="Arial"/>
                    <a:cs typeface="Arial"/>
                  </a:rPr>
                  <a:t>  </a:t>
                </a:r>
                <a:r>
                  <a:rPr lang="en-GB" b="1" dirty="0">
                    <a:solidFill>
                      <a:srgbClr val="FF0000"/>
                    </a:solidFill>
                    <a:latin typeface="Arial"/>
                    <a:cs typeface="Arial"/>
                  </a:rPr>
                  <a:t>UNKNOWN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DB8E6D-B323-1B66-3CF2-11AFE8EA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43" y="2524315"/>
                <a:ext cx="2971800" cy="830997"/>
              </a:xfrm>
              <a:prstGeom prst="rect">
                <a:avLst/>
              </a:prstGeom>
              <a:blipFill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4E7BB5-178F-5887-6BB1-6FA1E561B354}"/>
              </a:ext>
            </a:extLst>
          </p:cNvPr>
          <p:cNvCxnSpPr>
            <a:cxnSpLocks/>
          </p:cNvCxnSpPr>
          <p:nvPr/>
        </p:nvCxnSpPr>
        <p:spPr>
          <a:xfrm>
            <a:off x="6864791" y="1938860"/>
            <a:ext cx="0" cy="623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0CB15B0-33CA-BBC4-D70F-AAEA116B7F6B}"/>
              </a:ext>
            </a:extLst>
          </p:cNvPr>
          <p:cNvSpPr/>
          <p:nvPr/>
        </p:nvSpPr>
        <p:spPr>
          <a:xfrm rot="5400000">
            <a:off x="6753888" y="-421832"/>
            <a:ext cx="221807" cy="4721384"/>
          </a:xfrm>
          <a:prstGeom prst="rightBrace">
            <a:avLst/>
          </a:prstGeom>
          <a:noFill/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F4DD69-D7E9-5800-32C9-6EDF59D2C140}"/>
                  </a:ext>
                </a:extLst>
              </p:cNvPr>
              <p:cNvSpPr txBox="1"/>
              <p:nvPr/>
            </p:nvSpPr>
            <p:spPr>
              <a:xfrm>
                <a:off x="5378892" y="2536878"/>
                <a:ext cx="2971797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000" b="1" u="sng" dirty="0">
                    <a:solidFill>
                      <a:schemeClr val="tx1"/>
                    </a:solidFill>
                    <a:latin typeface="Arial"/>
                    <a:cs typeface="Arial"/>
                  </a:rPr>
                  <a:t>CHEMTP database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𝑬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𝒆𝒍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𝒁𝑷𝑬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r>
                  <a:rPr lang="pt-BR" sz="24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→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EStokTP</a:t>
                </a:r>
                <a:endParaRPr lang="it-IT" sz="2000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∆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H</m:t>
                    </m:r>
                    <m:r>
                      <m:rPr>
                        <m:nor/>
                      </m:rPr>
                      <a:rPr lang="it-IT" b="1" baseline="300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0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(0 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K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  <a:latin typeface="Arial"/>
                    <a:cs typeface="Arial"/>
                  </a:rPr>
                  <a:t>)  </a:t>
                </a:r>
                <a:r>
                  <a:rPr lang="pt-BR" sz="24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→</a:t>
                </a:r>
                <a:r>
                  <a:rPr lang="en-GB" b="1" dirty="0">
                    <a:solidFill>
                      <a:schemeClr val="tx1"/>
                    </a:solidFill>
                    <a:latin typeface="Arial"/>
                    <a:cs typeface="Arial"/>
                  </a:rPr>
                  <a:t>  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ANL-ATcT</a:t>
                </a:r>
                <a:r>
                  <a:rPr lang="it-IT" sz="2000" b="1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  <a:endParaRPr lang="en-GB" b="1" baseline="300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F4DD69-D7E9-5800-32C9-6EDF59D2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92" y="2536878"/>
                <a:ext cx="2971797" cy="1138773"/>
              </a:xfrm>
              <a:prstGeom prst="rect">
                <a:avLst/>
              </a:prstGeom>
              <a:blipFill>
                <a:blip r:embed="rId4"/>
                <a:stretch>
                  <a:fillRect t="-2139" r="-205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893716-BE13-78F8-3CCE-4EA2C7A5A795}"/>
                  </a:ext>
                </a:extLst>
              </p:cNvPr>
              <p:cNvSpPr txBox="1"/>
              <p:nvPr/>
            </p:nvSpPr>
            <p:spPr>
              <a:xfrm>
                <a:off x="240145" y="4257745"/>
                <a:ext cx="1142538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database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contains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102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reference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species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∆</m:t>
                    </m:r>
                    <m:r>
                      <m:rPr>
                        <m:nor/>
                      </m:rPr>
                      <a:rPr lang="it-IT" sz="2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H</m:t>
                    </m:r>
                    <m:r>
                      <m:rPr>
                        <m:nor/>
                      </m:rPr>
                      <a:rPr lang="it-IT" sz="2000" b="1" baseline="300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0</m:t>
                    </m:r>
                    <m:r>
                      <m:rPr>
                        <m:nor/>
                      </m:rPr>
                      <a:rPr lang="it-IT" sz="2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(0 </m:t>
                    </m:r>
                    <m:r>
                      <m:rPr>
                        <m:nor/>
                      </m:rPr>
                      <a:rPr lang="it-IT" sz="2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K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)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𝑬</m:t>
                        </m:r>
                      </m:e>
                      <m:sub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𝒆𝒍</m:t>
                        </m:r>
                      </m:sub>
                    </m:sSub>
                    <m:r>
                      <a:rPr lang="it-IT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it-IT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𝒁𝑷𝑬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at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four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levels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of 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theory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Every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reference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species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pre-selected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it-IT" sz="2000" b="1" dirty="0">
                    <a:solidFill>
                      <a:srgbClr val="FF0000"/>
                    </a:solidFill>
                    <a:latin typeface="Arial"/>
                    <a:cs typeface="Arial"/>
                  </a:rPr>
                  <a:t>and </a:t>
                </a:r>
                <a:r>
                  <a:rPr lang="it-IT" sz="2000" b="1" dirty="0" err="1">
                    <a:solidFill>
                      <a:srgbClr val="FF0000"/>
                    </a:solidFill>
                    <a:latin typeface="Arial"/>
                    <a:cs typeface="Arial"/>
                  </a:rPr>
                  <a:t>optimized</a:t>
                </a:r>
                <a:endParaRPr lang="en-GB" sz="2000" b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893716-BE13-78F8-3CCE-4EA2C7A5A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" y="4257745"/>
                <a:ext cx="11425382" cy="707886"/>
              </a:xfrm>
              <a:prstGeom prst="rect">
                <a:avLst/>
              </a:prstGeom>
              <a:blipFill>
                <a:blip r:embed="rId5"/>
                <a:stretch>
                  <a:fillRect t="-5128" r="-213" b="-14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F7D3225-738B-1E2E-C0BF-472278394D91}"/>
              </a:ext>
            </a:extLst>
          </p:cNvPr>
          <p:cNvSpPr txBox="1"/>
          <p:nvPr/>
        </p:nvSpPr>
        <p:spPr>
          <a:xfrm>
            <a:off x="7815999" y="6280738"/>
            <a:ext cx="43760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[1]: 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Argonne National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Laboratory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– Active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Thermochemical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Tables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A917F6-F368-84B3-6359-777C1F325833}"/>
              </a:ext>
            </a:extLst>
          </p:cNvPr>
          <p:cNvSpPr txBox="1"/>
          <p:nvPr/>
        </p:nvSpPr>
        <p:spPr>
          <a:xfrm>
            <a:off x="3042788" y="5498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896EED-48C7-C89A-99CA-4338021072E7}"/>
              </a:ext>
            </a:extLst>
          </p:cNvPr>
          <p:cNvSpPr txBox="1"/>
          <p:nvPr/>
        </p:nvSpPr>
        <p:spPr>
          <a:xfrm>
            <a:off x="290945" y="5122318"/>
            <a:ext cx="11323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InChI2data</a:t>
            </a:r>
            <a:r>
              <a:rPr lang="it-IT" sz="2000" b="1" dirty="0">
                <a:latin typeface="Arial"/>
                <a:cs typeface="Arial"/>
              </a:rPr>
              <a:t> </a:t>
            </a:r>
            <a:r>
              <a:rPr lang="it-IT" sz="2000" b="1" dirty="0" err="1">
                <a:latin typeface="Arial"/>
                <a:cs typeface="Arial"/>
              </a:rPr>
              <a:t>used</a:t>
            </a:r>
            <a:r>
              <a:rPr lang="it-IT" sz="2000" b="1" dirty="0">
                <a:latin typeface="Arial"/>
                <a:cs typeface="Arial"/>
              </a:rPr>
              <a:t> for the </a:t>
            </a:r>
            <a:r>
              <a:rPr lang="it-IT" sz="2000" b="1" dirty="0" err="1">
                <a:latin typeface="Arial"/>
                <a:cs typeface="Arial"/>
              </a:rPr>
              <a:t>automatic</a:t>
            </a:r>
            <a:r>
              <a:rPr lang="it-IT" sz="2000" b="1" dirty="0">
                <a:latin typeface="Arial"/>
                <a:cs typeface="Arial"/>
              </a:rPr>
              <a:t> generation of </a:t>
            </a:r>
            <a:r>
              <a:rPr lang="it-IT" sz="2000" b="1" dirty="0" err="1">
                <a:latin typeface="Arial"/>
                <a:cs typeface="Arial"/>
              </a:rPr>
              <a:t>EStokTP</a:t>
            </a:r>
            <a:r>
              <a:rPr lang="it-IT" sz="2000" b="1" dirty="0">
                <a:latin typeface="Arial"/>
                <a:cs typeface="Arial"/>
              </a:rPr>
              <a:t> input files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B6AC47-8990-DA9E-996B-101FF991B68F}"/>
              </a:ext>
            </a:extLst>
          </p:cNvPr>
          <p:cNvSpPr txBox="1"/>
          <p:nvPr/>
        </p:nvSpPr>
        <p:spPr>
          <a:xfrm>
            <a:off x="2072114" y="3479721"/>
            <a:ext cx="6097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3" name="Graphic 42" descr="Tick with solid fill">
            <a:extLst>
              <a:ext uri="{FF2B5EF4-FFF2-40B4-BE49-F238E27FC236}">
                <a16:creationId xmlns:a16="http://schemas.microsoft.com/office/drawing/2014/main" id="{340AB43C-F3FF-1CFA-C0B6-0FCEEA969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7291" y="2650736"/>
            <a:ext cx="251103" cy="251103"/>
          </a:xfrm>
          <a:prstGeom prst="rect">
            <a:avLst/>
          </a:prstGeom>
        </p:spPr>
      </p:pic>
      <p:pic>
        <p:nvPicPr>
          <p:cNvPr id="44" name="Graphic 43" descr="Tick with solid fill">
            <a:extLst>
              <a:ext uri="{FF2B5EF4-FFF2-40B4-BE49-F238E27FC236}">
                <a16:creationId xmlns:a16="http://schemas.microsoft.com/office/drawing/2014/main" id="{97B899DD-DD31-8BDA-6437-F066D0168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5137" y="2980712"/>
            <a:ext cx="251103" cy="251103"/>
          </a:xfrm>
          <a:prstGeom prst="rect">
            <a:avLst/>
          </a:prstGeom>
        </p:spPr>
      </p:pic>
      <p:pic>
        <p:nvPicPr>
          <p:cNvPr id="45" name="Graphic 44" descr="Tick with solid fill">
            <a:extLst>
              <a:ext uri="{FF2B5EF4-FFF2-40B4-BE49-F238E27FC236}">
                <a16:creationId xmlns:a16="http://schemas.microsoft.com/office/drawing/2014/main" id="{5543C2DD-F694-CCA3-EDAE-FE60FA8DF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6820" y="3328181"/>
            <a:ext cx="251103" cy="251103"/>
          </a:xfrm>
          <a:prstGeom prst="rect">
            <a:avLst/>
          </a:prstGeom>
        </p:spPr>
      </p:pic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343E0482-44A7-CABB-DFDF-70FB85BC9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3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InChI2data flowchart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B4445EF7-01B4-51B6-20AD-B1A79C47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9" y="702917"/>
            <a:ext cx="7563982" cy="5672987"/>
          </a:xfrm>
          <a:prstGeom prst="rect">
            <a:avLst/>
          </a:prstGeom>
        </p:spPr>
      </p:pic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B3C1A5C9-25C1-A2FF-5AB8-B3D0C14C5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InChI2data flowchart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B4445EF7-01B4-51B6-20AD-B1A79C47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9" y="702917"/>
            <a:ext cx="7563982" cy="56729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1D023F-6008-ECF5-0EAC-F41F3A6C7903}"/>
              </a:ext>
            </a:extLst>
          </p:cNvPr>
          <p:cNvSpPr/>
          <p:nvPr/>
        </p:nvSpPr>
        <p:spPr>
          <a:xfrm>
            <a:off x="3567064" y="615636"/>
            <a:ext cx="3367889" cy="44905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22719-2F8C-4A8B-747B-932CB0B111FA}"/>
              </a:ext>
            </a:extLst>
          </p:cNvPr>
          <p:cNvSpPr txBox="1"/>
          <p:nvPr/>
        </p:nvSpPr>
        <p:spPr>
          <a:xfrm>
            <a:off x="8658886" y="736865"/>
            <a:ext cx="3533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InChI=1S/C2H6/c1-2/h1-2H3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1C896-173A-FF95-D835-D9FECE2D15BE}"/>
              </a:ext>
            </a:extLst>
          </p:cNvPr>
          <p:cNvCxnSpPr>
            <a:cxnSpLocks/>
          </p:cNvCxnSpPr>
          <p:nvPr/>
        </p:nvCxnSpPr>
        <p:spPr>
          <a:xfrm>
            <a:off x="6879431" y="926887"/>
            <a:ext cx="1779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2C446-1102-AE7F-7CCB-BA0FC7593091}"/>
              </a:ext>
            </a:extLst>
          </p:cNvPr>
          <p:cNvCxnSpPr>
            <a:cxnSpLocks/>
          </p:cNvCxnSpPr>
          <p:nvPr/>
        </p:nvCxnSpPr>
        <p:spPr>
          <a:xfrm flipV="1">
            <a:off x="6934953" y="4644427"/>
            <a:ext cx="1795298" cy="1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C2A4A5-02D3-3071-2D3A-927541E7954C}"/>
              </a:ext>
            </a:extLst>
          </p:cNvPr>
          <p:cNvSpPr txBox="1"/>
          <p:nvPr/>
        </p:nvSpPr>
        <p:spPr>
          <a:xfrm>
            <a:off x="8975660" y="2786204"/>
            <a:ext cx="336788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c1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c2 c1 cc2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h3 c1 hc3 c2 hcc3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h4 c1 hc4 c2 hcc4 h3 dih4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h5 c1 hc5 c2 hcc5 h3 dih5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h6 c2 hc6 c1 hcc6 h3 dih6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h7 c2 hc7 c1 hcc7 h6 dih7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h8 c2 hc8 c1 hcc8 h6 dih8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3" descr="01_Polimi_centrato_COL_positivo.eps">
            <a:extLst>
              <a:ext uri="{FF2B5EF4-FFF2-40B4-BE49-F238E27FC236}">
                <a16:creationId xmlns:a16="http://schemas.microsoft.com/office/drawing/2014/main" id="{218E5964-FCB5-A9AA-390F-0965424B9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1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EB947-439A-1DD2-A8C9-FA9CAD21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03666-3BDB-6111-FA09-8DE2F264A1CD}"/>
              </a:ext>
            </a:extLst>
          </p:cNvPr>
          <p:cNvSpPr txBox="1"/>
          <p:nvPr/>
        </p:nvSpPr>
        <p:spPr>
          <a:xfrm>
            <a:off x="166352" y="88466"/>
            <a:ext cx="6097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Outline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ED512-B538-CB90-4362-044B4BFE3954}"/>
              </a:ext>
            </a:extLst>
          </p:cNvPr>
          <p:cNvSpPr txBox="1"/>
          <p:nvPr/>
        </p:nvSpPr>
        <p:spPr>
          <a:xfrm>
            <a:off x="233259" y="827191"/>
            <a:ext cx="910467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Introduction – state of the art in chemical kinetics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Aim of the work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Software development: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200" b="1" dirty="0">
                <a:latin typeface="Arial"/>
                <a:cs typeface="Arial"/>
              </a:rPr>
              <a:t>CHEMTP – thermochemical parameters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200" b="1" dirty="0">
                <a:latin typeface="Arial"/>
                <a:cs typeface="Arial"/>
              </a:rPr>
              <a:t>InChI2data – automatic input files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200" b="1" dirty="0" err="1">
                <a:latin typeface="Arial"/>
                <a:cs typeface="Arial"/>
              </a:rPr>
              <a:t>FragsGen</a:t>
            </a:r>
            <a:r>
              <a:rPr lang="en-GB" sz="2200" b="1" dirty="0">
                <a:latin typeface="Arial"/>
                <a:cs typeface="Arial"/>
              </a:rPr>
              <a:t> – bond energies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Results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Conclusions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3A7AC69E-B817-2A80-197C-CB176D29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InChI2data flowchart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B4445EF7-01B4-51B6-20AD-B1A79C47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9" y="702917"/>
            <a:ext cx="7563982" cy="567298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96517-BE2E-C901-3AA1-D9E61BD7491B}"/>
              </a:ext>
            </a:extLst>
          </p:cNvPr>
          <p:cNvSpPr/>
          <p:nvPr/>
        </p:nvSpPr>
        <p:spPr>
          <a:xfrm>
            <a:off x="3576118" y="5076888"/>
            <a:ext cx="5658417" cy="13783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0ED67-DBC8-0D22-B60E-80A34E20526C}"/>
              </a:ext>
            </a:extLst>
          </p:cNvPr>
          <p:cNvCxnSpPr>
            <a:cxnSpLocks/>
          </p:cNvCxnSpPr>
          <p:nvPr/>
        </p:nvCxnSpPr>
        <p:spPr>
          <a:xfrm flipH="1">
            <a:off x="2932662" y="5766083"/>
            <a:ext cx="643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B2CD8-141C-19B6-A915-2FE13F73B36F}"/>
              </a:ext>
            </a:extLst>
          </p:cNvPr>
          <p:cNvSpPr txBox="1"/>
          <p:nvPr/>
        </p:nvSpPr>
        <p:spPr>
          <a:xfrm>
            <a:off x="621766" y="5442917"/>
            <a:ext cx="2310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Arial"/>
                <a:cs typeface="Arial"/>
              </a:rPr>
              <a:t>Ready for </a:t>
            </a:r>
            <a:r>
              <a:rPr lang="en-GB" b="1" dirty="0" err="1">
                <a:solidFill>
                  <a:srgbClr val="00B050"/>
                </a:solidFill>
                <a:latin typeface="Arial"/>
                <a:cs typeface="Arial"/>
              </a:rPr>
              <a:t>EStokTP</a:t>
            </a:r>
            <a:r>
              <a:rPr lang="en-GB" b="1" dirty="0">
                <a:solidFill>
                  <a:srgbClr val="00B050"/>
                </a:solidFill>
                <a:latin typeface="Arial"/>
                <a:cs typeface="Arial"/>
              </a:rPr>
              <a:t> simulation!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7" name="Immagine 3" descr="01_Polimi_centrato_COL_positivo.eps">
            <a:extLst>
              <a:ext uri="{FF2B5EF4-FFF2-40B4-BE49-F238E27FC236}">
                <a16:creationId xmlns:a16="http://schemas.microsoft.com/office/drawing/2014/main" id="{0A56C9F5-C5E3-2563-9C45-A7E33D383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4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flowchart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29C055F4-E248-5838-4ABE-9421EE66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25" y="745095"/>
            <a:ext cx="2778644" cy="5571511"/>
          </a:xfrm>
          <a:prstGeom prst="rect">
            <a:avLst/>
          </a:prstGeom>
        </p:spPr>
      </p:pic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56EFCC95-863A-BC0B-F5FF-97818967E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5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flowchart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29C055F4-E248-5838-4ABE-9421EE66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25" y="745095"/>
            <a:ext cx="2778644" cy="55715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42456B-033E-386D-1FC7-F724F1D2DB54}"/>
              </a:ext>
            </a:extLst>
          </p:cNvPr>
          <p:cNvSpPr/>
          <p:nvPr/>
        </p:nvSpPr>
        <p:spPr>
          <a:xfrm>
            <a:off x="5060887" y="669956"/>
            <a:ext cx="1792586" cy="35127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16E49-86C0-72C0-76FC-454806CAA548}"/>
              </a:ext>
            </a:extLst>
          </p:cNvPr>
          <p:cNvSpPr txBox="1"/>
          <p:nvPr/>
        </p:nvSpPr>
        <p:spPr>
          <a:xfrm>
            <a:off x="0" y="1557033"/>
            <a:ext cx="404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rial"/>
                <a:cs typeface="Arial"/>
              </a:rPr>
              <a:t>[CH2]C(CC)OO + 5 [H][H] </a:t>
            </a:r>
            <a:r>
              <a:rPr lang="pt-BR" b="1" dirty="0">
                <a:latin typeface="Arial"/>
                <a:cs typeface="Arial"/>
              </a:rPr>
              <a:t>→</a:t>
            </a:r>
            <a:r>
              <a:rPr lang="pt-BR" sz="1400" b="1" dirty="0">
                <a:latin typeface="Arial"/>
                <a:cs typeface="Arial"/>
              </a:rPr>
              <a:t> 3 C + [CH3] + 2 O</a:t>
            </a:r>
            <a:endParaRPr lang="it-IT" sz="1400" b="1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F4281-6FEF-F1F9-2833-4973C0E75750}"/>
              </a:ext>
            </a:extLst>
          </p:cNvPr>
          <p:cNvSpPr txBox="1"/>
          <p:nvPr/>
        </p:nvSpPr>
        <p:spPr>
          <a:xfrm>
            <a:off x="0" y="2272439"/>
            <a:ext cx="474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latin typeface="Arial"/>
                <a:cs typeface="Arial"/>
              </a:rPr>
              <a:t>[CH2]C(CC)OO + 3 C + O </a:t>
            </a:r>
            <a:r>
              <a:rPr lang="pt-BR" sz="1400" b="1" dirty="0">
                <a:latin typeface="Arial"/>
                <a:cs typeface="Arial"/>
              </a:rPr>
              <a:t>→</a:t>
            </a:r>
            <a:r>
              <a:rPr lang="pl-PL" sz="1400" b="1" dirty="0">
                <a:latin typeface="Arial"/>
                <a:cs typeface="Arial"/>
              </a:rPr>
              <a:t> 2 CC + [CH2]C + CO + OO</a:t>
            </a:r>
            <a:endParaRPr lang="it-IT" sz="1400" b="1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3D373-E0BF-D1D0-AAEE-2A6AA5BF39EC}"/>
              </a:ext>
            </a:extLst>
          </p:cNvPr>
          <p:cNvSpPr txBox="1"/>
          <p:nvPr/>
        </p:nvSpPr>
        <p:spPr>
          <a:xfrm>
            <a:off x="-1483" y="2913290"/>
            <a:ext cx="482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latin typeface="Arial"/>
                <a:cs typeface="Arial"/>
              </a:rPr>
              <a:t>[CH2]C(CC)OO + CC + CO </a:t>
            </a:r>
            <a:r>
              <a:rPr lang="pt-BR" sz="1400" b="1" dirty="0">
                <a:latin typeface="Arial"/>
                <a:cs typeface="Arial"/>
              </a:rPr>
              <a:t>→</a:t>
            </a:r>
            <a:r>
              <a:rPr lang="pl-PL" sz="1400" b="1" dirty="0">
                <a:latin typeface="Arial"/>
                <a:cs typeface="Arial"/>
              </a:rPr>
              <a:t> CCC + COO + [CH2]C(C)O</a:t>
            </a:r>
            <a:endParaRPr lang="it-IT" sz="1400" b="1" dirty="0">
              <a:latin typeface="Arial"/>
              <a:cs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9AE091-45E5-EC05-7FCF-C6708D44129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046369" y="1741699"/>
            <a:ext cx="10145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252DD4-F15D-36DF-F42C-0E8D133B1803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4745258" y="2426328"/>
            <a:ext cx="315629" cy="1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F0AD1E-8A8D-A83F-13A6-F405BA785DFD}"/>
              </a:ext>
            </a:extLst>
          </p:cNvPr>
          <p:cNvCxnSpPr>
            <a:cxnSpLocks/>
          </p:cNvCxnSpPr>
          <p:nvPr/>
        </p:nvCxnSpPr>
        <p:spPr>
          <a:xfrm flipH="1">
            <a:off x="4828484" y="3067179"/>
            <a:ext cx="2324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70EF1E7-CA9A-B8F7-EE74-59D7AC736B8B}"/>
              </a:ext>
            </a:extLst>
          </p:cNvPr>
          <p:cNvCxnSpPr>
            <a:cxnSpLocks/>
          </p:cNvCxnSpPr>
          <p:nvPr/>
        </p:nvCxnSpPr>
        <p:spPr>
          <a:xfrm flipV="1">
            <a:off x="6853472" y="2426327"/>
            <a:ext cx="1394235" cy="136963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8713D-935A-5E9D-E5BC-A29D7634D82E}"/>
              </a:ext>
            </a:extLst>
          </p:cNvPr>
          <p:cNvSpPr txBox="1"/>
          <p:nvPr/>
        </p:nvSpPr>
        <p:spPr>
          <a:xfrm>
            <a:off x="8166226" y="1424513"/>
            <a:ext cx="41102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latin typeface="Arial"/>
                <a:cs typeface="Arial"/>
              </a:rPr>
              <a:t>Klippenstein</a:t>
            </a:r>
            <a:r>
              <a:rPr lang="it-IT" b="1" dirty="0">
                <a:latin typeface="Arial"/>
                <a:cs typeface="Arial"/>
              </a:rPr>
              <a:t> et al.</a:t>
            </a:r>
            <a:r>
              <a:rPr lang="it-IT" b="1" baseline="30000" dirty="0">
                <a:latin typeface="Arial"/>
                <a:cs typeface="Arial"/>
              </a:rPr>
              <a:t>2</a:t>
            </a:r>
            <a:r>
              <a:rPr lang="it-IT" b="1" dirty="0">
                <a:latin typeface="Arial"/>
                <a:cs typeface="Arial"/>
              </a:rPr>
              <a:t>: 4.47 [kcal mol</a:t>
            </a:r>
            <a:r>
              <a:rPr lang="it-IT" b="1" baseline="30000" dirty="0">
                <a:latin typeface="Arial"/>
                <a:cs typeface="Arial"/>
              </a:rPr>
              <a:t>-1</a:t>
            </a:r>
            <a:r>
              <a:rPr lang="it-IT" b="1" dirty="0">
                <a:latin typeface="Arial"/>
                <a:cs typeface="Arial"/>
              </a:rPr>
              <a:t>]</a:t>
            </a:r>
          </a:p>
          <a:p>
            <a:endParaRPr lang="it-IT" b="1" dirty="0">
              <a:latin typeface="Arial"/>
              <a:cs typeface="Arial"/>
            </a:endParaRPr>
          </a:p>
          <a:p>
            <a:r>
              <a:rPr lang="it-IT" b="1" dirty="0">
                <a:latin typeface="Arial"/>
                <a:cs typeface="Arial"/>
              </a:rPr>
              <a:t>CHEMTP, CBH-0: -14.69 [kcal mol</a:t>
            </a:r>
            <a:r>
              <a:rPr lang="it-IT" b="1" baseline="30000" dirty="0">
                <a:latin typeface="Arial"/>
                <a:cs typeface="Arial"/>
              </a:rPr>
              <a:t>-1</a:t>
            </a:r>
            <a:r>
              <a:rPr lang="it-IT" b="1" dirty="0">
                <a:latin typeface="Arial"/>
                <a:cs typeface="Arial"/>
              </a:rPr>
              <a:t>]</a:t>
            </a:r>
          </a:p>
          <a:p>
            <a:endParaRPr lang="it-IT" b="1" dirty="0">
              <a:latin typeface="Arial"/>
              <a:cs typeface="Arial"/>
            </a:endParaRPr>
          </a:p>
          <a:p>
            <a:r>
              <a:rPr lang="it-IT" b="1" dirty="0">
                <a:latin typeface="Arial"/>
                <a:cs typeface="Arial"/>
              </a:rPr>
              <a:t>CHEMTP, CBH-1: 18.87 [kcal mol</a:t>
            </a:r>
            <a:r>
              <a:rPr lang="it-IT" b="1" baseline="30000" dirty="0">
                <a:latin typeface="Arial"/>
                <a:cs typeface="Arial"/>
              </a:rPr>
              <a:t>-1</a:t>
            </a:r>
            <a:r>
              <a:rPr lang="it-IT" b="1" dirty="0">
                <a:latin typeface="Arial"/>
                <a:cs typeface="Arial"/>
              </a:rPr>
              <a:t>]</a:t>
            </a:r>
          </a:p>
          <a:p>
            <a:endParaRPr lang="en-GB" b="1" dirty="0">
              <a:latin typeface="Arial"/>
              <a:cs typeface="Arial"/>
            </a:endParaRPr>
          </a:p>
          <a:p>
            <a:r>
              <a:rPr lang="it-IT" b="1" dirty="0">
                <a:latin typeface="Arial"/>
                <a:cs typeface="Arial"/>
              </a:rPr>
              <a:t>CHEMTP, CBH-2: </a:t>
            </a:r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4.66</a:t>
            </a:r>
            <a:r>
              <a:rPr lang="it-IT" b="1" dirty="0">
                <a:latin typeface="Arial"/>
                <a:cs typeface="Arial"/>
              </a:rPr>
              <a:t> [kcal mol</a:t>
            </a:r>
            <a:r>
              <a:rPr lang="it-IT" b="1" baseline="30000" dirty="0">
                <a:latin typeface="Arial"/>
                <a:cs typeface="Arial"/>
              </a:rPr>
              <a:t>-1</a:t>
            </a:r>
            <a:r>
              <a:rPr lang="it-IT" b="1" dirty="0">
                <a:latin typeface="Arial"/>
                <a:cs typeface="Arial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A45857-CA2D-6B26-DA9F-D223669F07CB}"/>
              </a:ext>
            </a:extLst>
          </p:cNvPr>
          <p:cNvSpPr txBox="1"/>
          <p:nvPr/>
        </p:nvSpPr>
        <p:spPr>
          <a:xfrm>
            <a:off x="7867462" y="6280738"/>
            <a:ext cx="44090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[2]: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Klippenstein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, S.J.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et al.,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Journ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Phys Chem A, 127-6 1512-1532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928C2-4B5E-0B80-42C4-041E0314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374" y="3429000"/>
            <a:ext cx="1911459" cy="1862914"/>
          </a:xfrm>
          <a:prstGeom prst="rect">
            <a:avLst/>
          </a:prstGeom>
        </p:spPr>
      </p:pic>
      <p:pic>
        <p:nvPicPr>
          <p:cNvPr id="8" name="Immagine 3" descr="01_Polimi_centrato_COL_positivo.eps">
            <a:extLst>
              <a:ext uri="{FF2B5EF4-FFF2-40B4-BE49-F238E27FC236}">
                <a16:creationId xmlns:a16="http://schemas.microsoft.com/office/drawing/2014/main" id="{EA231345-A481-F869-4CB8-CC993B4F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flowchart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29C055F4-E248-5838-4ABE-9421EE66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25" y="745095"/>
            <a:ext cx="2778644" cy="55715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519C7F-16F3-3267-AB3E-1AE7C231738F}"/>
              </a:ext>
            </a:extLst>
          </p:cNvPr>
          <p:cNvSpPr/>
          <p:nvPr/>
        </p:nvSpPr>
        <p:spPr>
          <a:xfrm>
            <a:off x="5078994" y="4173648"/>
            <a:ext cx="1792586" cy="706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29E7B-D6C8-1F5C-4068-5CAD53AE95C3}"/>
                  </a:ext>
                </a:extLst>
              </p:cNvPr>
              <p:cNvSpPr txBox="1"/>
              <p:nvPr/>
            </p:nvSpPr>
            <p:spPr>
              <a:xfrm>
                <a:off x="808383" y="1862253"/>
                <a:ext cx="3958628" cy="1057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𝒗𝒊𝒃</m:t>
                          </m:r>
                        </m:sub>
                      </m:sSub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𝒁𝑷𝑬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𝝂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it-IT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29E7B-D6C8-1F5C-4068-5CAD53AE9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" y="1862253"/>
                <a:ext cx="3958628" cy="1057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2021C9F-6E0F-8F53-107F-84F8A5E5B3AA}"/>
              </a:ext>
            </a:extLst>
          </p:cNvPr>
          <p:cNvSpPr txBox="1"/>
          <p:nvPr/>
        </p:nvSpPr>
        <p:spPr>
          <a:xfrm>
            <a:off x="664105" y="973583"/>
            <a:ext cx="3712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>
                <a:latin typeface="Arial"/>
                <a:cs typeface="Arial"/>
              </a:rPr>
              <a:t>Vibrational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partition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function</a:t>
            </a:r>
            <a:r>
              <a:rPr lang="it-IT" sz="1800" b="1" dirty="0">
                <a:latin typeface="Arial"/>
                <a:cs typeface="Arial"/>
              </a:rPr>
              <a:t> can </a:t>
            </a:r>
            <a:r>
              <a:rPr lang="it-IT" sz="1800" b="1" dirty="0" err="1">
                <a:latin typeface="Arial"/>
                <a:cs typeface="Arial"/>
              </a:rPr>
              <a:t>not</a:t>
            </a:r>
            <a:r>
              <a:rPr lang="it-IT" sz="1800" b="1" dirty="0">
                <a:latin typeface="Arial"/>
                <a:cs typeface="Arial"/>
              </a:rPr>
              <a:t> be </a:t>
            </a:r>
            <a:r>
              <a:rPr lang="it-IT" sz="1800" b="1" dirty="0" err="1">
                <a:latin typeface="Arial"/>
                <a:cs typeface="Arial"/>
              </a:rPr>
              <a:t>computed</a:t>
            </a:r>
            <a:r>
              <a:rPr lang="it-IT" sz="1800" b="1" dirty="0">
                <a:latin typeface="Arial"/>
                <a:cs typeface="Arial"/>
              </a:rPr>
              <a:t> @ 0 K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93073-B02C-F04A-25D7-2B739D6244FB}"/>
              </a:ext>
            </a:extLst>
          </p:cNvPr>
          <p:cNvCxnSpPr>
            <a:cxnSpLocks/>
          </p:cNvCxnSpPr>
          <p:nvPr/>
        </p:nvCxnSpPr>
        <p:spPr>
          <a:xfrm>
            <a:off x="2610422" y="3131406"/>
            <a:ext cx="0" cy="523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1C7A8C-592E-684F-3F50-C181696389C6}"/>
              </a:ext>
            </a:extLst>
          </p:cNvPr>
          <p:cNvSpPr txBox="1"/>
          <p:nvPr/>
        </p:nvSpPr>
        <p:spPr>
          <a:xfrm>
            <a:off x="781996" y="3743524"/>
            <a:ext cx="3656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Thermal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correction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>
                <a:latin typeface="Arial"/>
                <a:cs typeface="Arial"/>
              </a:rPr>
              <a:t>to 298.15 K </a:t>
            </a:r>
            <a:r>
              <a:rPr lang="it-IT" sz="1800" b="1" dirty="0" err="1">
                <a:latin typeface="Arial"/>
                <a:cs typeface="Arial"/>
              </a:rPr>
              <a:t>based</a:t>
            </a:r>
            <a:r>
              <a:rPr lang="it-IT" sz="1800" b="1" dirty="0">
                <a:latin typeface="Arial"/>
                <a:cs typeface="Arial"/>
              </a:rPr>
              <a:t> on </a:t>
            </a:r>
            <a:r>
              <a:rPr lang="it-IT" sz="1800" b="1" dirty="0" err="1">
                <a:latin typeface="Arial"/>
                <a:cs typeface="Arial"/>
              </a:rPr>
              <a:t>thermal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corrections</a:t>
            </a:r>
            <a:r>
              <a:rPr lang="it-IT" sz="1800" b="1" dirty="0">
                <a:latin typeface="Arial"/>
                <a:cs typeface="Arial"/>
              </a:rPr>
              <a:t> of single </a:t>
            </a:r>
            <a:r>
              <a:rPr lang="it-IT" sz="1800" b="1" dirty="0" err="1">
                <a:latin typeface="Arial"/>
                <a:cs typeface="Arial"/>
              </a:rPr>
              <a:t>atoms</a:t>
            </a:r>
            <a:endParaRPr lang="en-GB" dirty="0"/>
          </a:p>
        </p:txBody>
      </p:sp>
      <p:pic>
        <p:nvPicPr>
          <p:cNvPr id="6" name="Immagine 3" descr="01_Polimi_centrato_COL_positivo.eps">
            <a:extLst>
              <a:ext uri="{FF2B5EF4-FFF2-40B4-BE49-F238E27FC236}">
                <a16:creationId xmlns:a16="http://schemas.microsoft.com/office/drawing/2014/main" id="{4E7EE63F-E1A7-3F77-C74B-9669FAE30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1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flowchart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29C055F4-E248-5838-4ABE-9421EE66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25" y="745095"/>
            <a:ext cx="2778644" cy="55715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619AB1-B90C-BAF7-C630-28726E0FBA9B}"/>
              </a:ext>
            </a:extLst>
          </p:cNvPr>
          <p:cNvSpPr/>
          <p:nvPr/>
        </p:nvSpPr>
        <p:spPr>
          <a:xfrm>
            <a:off x="3720974" y="4879818"/>
            <a:ext cx="3023857" cy="1511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89A51-B946-1EA0-67A2-A735450FF0E7}"/>
              </a:ext>
            </a:extLst>
          </p:cNvPr>
          <p:cNvSpPr txBox="1"/>
          <p:nvPr/>
        </p:nvSpPr>
        <p:spPr>
          <a:xfrm>
            <a:off x="13531" y="1827717"/>
            <a:ext cx="5160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/>
                <a:cs typeface="Arial"/>
              </a:rPr>
              <a:t>Fitting on a </a:t>
            </a:r>
            <a:r>
              <a:rPr lang="it-IT" sz="1800" b="1" dirty="0" err="1">
                <a:latin typeface="Arial"/>
                <a:cs typeface="Arial"/>
              </a:rPr>
              <a:t>two</a:t>
            </a:r>
            <a:r>
              <a:rPr lang="it-IT" sz="1800" b="1" dirty="0">
                <a:latin typeface="Arial"/>
                <a:cs typeface="Arial"/>
              </a:rPr>
              <a:t> set of 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parameters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each</a:t>
            </a:r>
            <a:r>
              <a:rPr lang="it-IT" sz="1800" b="1" dirty="0">
                <a:latin typeface="Arial"/>
                <a:cs typeface="Arial"/>
              </a:rPr>
              <a:t> over a </a:t>
            </a:r>
            <a:r>
              <a:rPr lang="it-IT" sz="1800" b="1" dirty="0" err="1">
                <a:latin typeface="Arial"/>
                <a:cs typeface="Arial"/>
              </a:rPr>
              <a:t>defined</a:t>
            </a:r>
            <a:r>
              <a:rPr lang="it-IT" sz="1800" b="1" dirty="0">
                <a:latin typeface="Arial"/>
                <a:cs typeface="Arial"/>
              </a:rPr>
              <a:t> range of </a:t>
            </a:r>
            <a:r>
              <a:rPr lang="it-IT" sz="1800" b="1" dirty="0" err="1">
                <a:latin typeface="Arial"/>
                <a:cs typeface="Arial"/>
              </a:rPr>
              <a:t>temperatures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DB71C-315C-CB77-F4DA-1BDF284A5BDF}"/>
              </a:ext>
            </a:extLst>
          </p:cNvPr>
          <p:cNvCxnSpPr>
            <a:cxnSpLocks/>
          </p:cNvCxnSpPr>
          <p:nvPr/>
        </p:nvCxnSpPr>
        <p:spPr>
          <a:xfrm>
            <a:off x="2548501" y="2543248"/>
            <a:ext cx="0" cy="523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B5AFA5-12A5-8A15-7A95-6475759CFBD9}"/>
                  </a:ext>
                </a:extLst>
              </p:cNvPr>
              <p:cNvSpPr txBox="1"/>
              <p:nvPr/>
            </p:nvSpPr>
            <p:spPr>
              <a:xfrm>
                <a:off x="6377396" y="1919819"/>
                <a:ext cx="6097508" cy="1585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540385" algn="l">
                  <a:spcBef>
                    <a:spcPts val="600"/>
                  </a:spcBef>
                  <a:spcAft>
                    <a:spcPts val="600"/>
                  </a:spcAft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sub>
                          <m:sup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bSup>
                        <m:d>
                          <m:d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den>
                    </m:f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GB" sz="1600" b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	 </a:t>
                </a:r>
                <a:endParaRPr lang="it-IT" sz="1400" b="1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540385" algn="l">
                  <a:spcBef>
                    <a:spcPts val="600"/>
                  </a:spcBef>
                  <a:spcAft>
                    <a:spcPts val="600"/>
                  </a:spcAft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d>
                          <m:d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𝑹𝑻</m:t>
                        </m:r>
                      </m:den>
                    </m:f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GB" sz="1600" b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	 </a:t>
                </a:r>
                <a:endParaRPr lang="it-IT" sz="1400" b="1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540385" algn="l">
                  <a:spcBef>
                    <a:spcPts val="600"/>
                  </a:spcBef>
                  <a:spcAft>
                    <a:spcPts val="600"/>
                  </a:spcAft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d>
                          <m:d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den>
                    </m:f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func>
                      <m:func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e>
                    </m:func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GB" sz="1600" b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GB" sz="1200" b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endParaRPr lang="it-IT" sz="1100" b="1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B5AFA5-12A5-8A15-7A95-6475759C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96" y="1919819"/>
                <a:ext cx="6097508" cy="158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7469FF-9382-4ED1-BDAB-6E70F5A922FE}"/>
                  </a:ext>
                </a:extLst>
              </p:cNvPr>
              <p:cNvSpPr txBox="1"/>
              <p:nvPr/>
            </p:nvSpPr>
            <p:spPr>
              <a:xfrm>
                <a:off x="13531" y="3067178"/>
                <a:ext cx="5313507" cy="670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𝑪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𝑷</m:t>
                        </m:r>
                      </m:sub>
                      <m:sup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bSup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e>
                      <m:sup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p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GB" sz="18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it-IT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>
                    <a:latin typeface="Arial"/>
                    <a:cs typeface="Arial"/>
                  </a:rPr>
                  <a:t>and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𝑻</m:t>
                    </m:r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it-IT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>
                    <a:latin typeface="Arial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7469FF-9382-4ED1-BDAB-6E70F5A9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" y="3067178"/>
                <a:ext cx="5313507" cy="670440"/>
              </a:xfrm>
              <a:prstGeom prst="rect">
                <a:avLst/>
              </a:prstGeom>
              <a:blipFill>
                <a:blip r:embed="rId4"/>
                <a:stretch>
                  <a:fillRect t="-2727" b="-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11820AD-1363-BEA8-D88A-D39A3DD12EC3}"/>
              </a:ext>
            </a:extLst>
          </p:cNvPr>
          <p:cNvSpPr txBox="1"/>
          <p:nvPr/>
        </p:nvSpPr>
        <p:spPr>
          <a:xfrm>
            <a:off x="6742520" y="4182913"/>
            <a:ext cx="58413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C5H8                                       G   </a:t>
            </a:r>
            <a:r>
              <a:rPr lang="en-GB" sz="9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250.000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3000.000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1630.000  1</a:t>
            </a:r>
            <a:endParaRPr lang="it-IT" sz="12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1.16177281e+01 2.62596289e-02-1.15691725e-05 2.48806136e-09-2.11953159e-13  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it-IT" sz="12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3.62321811e+03-3.45415119e+01</a:t>
            </a:r>
            <a:r>
              <a:rPr lang="en-GB" sz="9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-1.80030161e+00 6.93315758e-02-6.40556982e-05  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it-IT" sz="12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3.08708072e-08-5.91217060e-12 7.07276738e+03 3.33132138e+01</a:t>
            </a:r>
            <a:r>
              <a:rPr lang="en-GB" sz="9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-1.22550360e+05  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it-IT" sz="12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F4BD8-E858-64AA-87C6-08E41F8CC55D}"/>
              </a:ext>
            </a:extLst>
          </p:cNvPr>
          <p:cNvSpPr txBox="1"/>
          <p:nvPr/>
        </p:nvSpPr>
        <p:spPr>
          <a:xfrm>
            <a:off x="6873844" y="1474757"/>
            <a:ext cx="313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u="sng" dirty="0">
                <a:latin typeface="Arial"/>
                <a:cs typeface="Arial"/>
              </a:rPr>
              <a:t>NASA </a:t>
            </a:r>
            <a:r>
              <a:rPr lang="it-IT" sz="1800" b="1" u="sng" dirty="0" err="1">
                <a:latin typeface="Arial"/>
                <a:cs typeface="Arial"/>
              </a:rPr>
              <a:t>polynomials</a:t>
            </a:r>
            <a:endParaRPr lang="en-GB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06066-EDE9-9902-78E5-D7F95531C5DC}"/>
              </a:ext>
            </a:extLst>
          </p:cNvPr>
          <p:cNvSpPr txBox="1"/>
          <p:nvPr/>
        </p:nvSpPr>
        <p:spPr>
          <a:xfrm>
            <a:off x="6873844" y="3619591"/>
            <a:ext cx="4132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u="sng" dirty="0">
                <a:latin typeface="Arial"/>
                <a:cs typeface="Arial"/>
              </a:rPr>
              <a:t>CHEMKIN format</a:t>
            </a:r>
            <a:endParaRPr lang="en-GB" u="sng" dirty="0"/>
          </a:p>
        </p:txBody>
      </p:sp>
      <p:pic>
        <p:nvPicPr>
          <p:cNvPr id="6" name="Immagine 3" descr="01_Polimi_centrato_COL_positivo.eps">
            <a:extLst>
              <a:ext uri="{FF2B5EF4-FFF2-40B4-BE49-F238E27FC236}">
                <a16:creationId xmlns:a16="http://schemas.microsoft.com/office/drawing/2014/main" id="{707A4E0B-E6DC-CD60-88B1-8560AE040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89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results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: </a:t>
            </a:r>
            <a:r>
              <a:rPr lang="el-GR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∆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H</a:t>
            </a:r>
            <a:r>
              <a:rPr lang="it-IT" sz="2200" b="1" baseline="300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0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(0 K) with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ωB97X-D/</a:t>
            </a:r>
            <a:r>
              <a:rPr lang="en-GB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jun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-cc-</a:t>
            </a:r>
            <a:r>
              <a:rPr lang="en-GB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pVTZ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level of theory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000BD1-D2BE-4573-A876-D39D1C0E0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674916"/>
              </p:ext>
            </p:extLst>
          </p:nvPr>
        </p:nvGraphicFramePr>
        <p:xfrm>
          <a:off x="83224" y="900216"/>
          <a:ext cx="8825385" cy="5437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782A5E-C847-82CD-EAC1-88CBF4B43A73}"/>
              </a:ext>
            </a:extLst>
          </p:cNvPr>
          <p:cNvSpPr txBox="1"/>
          <p:nvPr/>
        </p:nvSpPr>
        <p:spPr>
          <a:xfrm>
            <a:off x="8535155" y="900216"/>
            <a:ext cx="3469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/>
                <a:cs typeface="Arial"/>
              </a:rPr>
              <a:t>CHEMTP </a:t>
            </a:r>
            <a:r>
              <a:rPr lang="it-IT" b="1" dirty="0" err="1">
                <a:latin typeface="Arial"/>
                <a:cs typeface="Arial"/>
              </a:rPr>
              <a:t>was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tested</a:t>
            </a:r>
            <a:r>
              <a:rPr lang="it-IT" b="1" dirty="0">
                <a:latin typeface="Arial"/>
                <a:cs typeface="Arial"/>
              </a:rPr>
              <a:t> on 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142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species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by </a:t>
            </a:r>
            <a:r>
              <a:rPr lang="it-IT" sz="1800" b="1" dirty="0" err="1">
                <a:latin typeface="Arial"/>
                <a:cs typeface="Arial"/>
              </a:rPr>
              <a:t>Klippenstein</a:t>
            </a:r>
            <a:r>
              <a:rPr lang="it-IT" sz="1800" b="1" dirty="0">
                <a:latin typeface="Arial"/>
                <a:cs typeface="Arial"/>
              </a:rPr>
              <a:t> et al</a:t>
            </a:r>
            <a:r>
              <a:rPr lang="it-IT" b="1" dirty="0">
                <a:latin typeface="Arial"/>
                <a:cs typeface="Arial"/>
              </a:rPr>
              <a:t>.</a:t>
            </a:r>
            <a:r>
              <a:rPr lang="it-IT" b="1" baseline="30000" dirty="0">
                <a:latin typeface="Arial"/>
                <a:cs typeface="Arial"/>
              </a:rPr>
              <a:t>2</a:t>
            </a:r>
            <a:r>
              <a:rPr lang="it-IT" b="1" dirty="0">
                <a:latin typeface="Arial"/>
                <a:cs typeface="Arial"/>
              </a:rPr>
              <a:t> database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71B077-D1D8-B950-DBE5-5CD9E9FCE1E3}"/>
              </a:ext>
            </a:extLst>
          </p:cNvPr>
          <p:cNvCxnSpPr>
            <a:cxnSpLocks/>
          </p:cNvCxnSpPr>
          <p:nvPr/>
        </p:nvCxnSpPr>
        <p:spPr>
          <a:xfrm>
            <a:off x="10251918" y="1841348"/>
            <a:ext cx="0" cy="747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A8B0DE-E89D-A90D-84AE-4354CA7D217E}"/>
              </a:ext>
            </a:extLst>
          </p:cNvPr>
          <p:cNvSpPr txBox="1"/>
          <p:nvPr/>
        </p:nvSpPr>
        <p:spPr>
          <a:xfrm>
            <a:off x="8658647" y="2603854"/>
            <a:ext cx="32227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>
                <a:latin typeface="Arial"/>
                <a:cs typeface="Arial"/>
              </a:rPr>
              <a:t>Average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absolute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error</a:t>
            </a:r>
            <a:r>
              <a:rPr lang="it-IT" sz="1800" b="1" dirty="0">
                <a:latin typeface="Arial"/>
                <a:cs typeface="Arial"/>
              </a:rPr>
              <a:t>:</a:t>
            </a:r>
          </a:p>
          <a:p>
            <a:pPr algn="ctr"/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0.39 </a:t>
            </a:r>
            <a:r>
              <a:rPr lang="en-GB" b="1" dirty="0">
                <a:solidFill>
                  <a:srgbClr val="00B050"/>
                </a:solidFill>
                <a:latin typeface="Arial"/>
                <a:cs typeface="Arial"/>
              </a:rPr>
              <a:t>±</a:t>
            </a:r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 0.54 </a:t>
            </a:r>
            <a:r>
              <a:rPr lang="it-IT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[kcal mol</a:t>
            </a:r>
            <a:r>
              <a:rPr lang="it-IT" b="1" baseline="300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-1</a:t>
            </a:r>
            <a:r>
              <a:rPr lang="it-IT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]</a:t>
            </a:r>
            <a:endParaRPr lang="it-IT" b="1" dirty="0">
              <a:latin typeface="Arial"/>
              <a:cs typeface="Arial"/>
            </a:endParaRPr>
          </a:p>
          <a:p>
            <a:pPr algn="ctr"/>
            <a:r>
              <a:rPr lang="it-IT" sz="1800" b="1" dirty="0" err="1">
                <a:latin typeface="Arial"/>
                <a:cs typeface="Arial"/>
              </a:rPr>
              <a:t>Average</a:t>
            </a:r>
            <a:r>
              <a:rPr lang="it-IT" sz="1800" b="1" dirty="0">
                <a:latin typeface="Arial"/>
                <a:cs typeface="Arial"/>
              </a:rPr>
              <a:t> relative </a:t>
            </a:r>
            <a:r>
              <a:rPr lang="it-IT" sz="1800" b="1" dirty="0" err="1">
                <a:latin typeface="Arial"/>
                <a:cs typeface="Arial"/>
              </a:rPr>
              <a:t>percentage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error</a:t>
            </a:r>
            <a:r>
              <a:rPr lang="it-IT" sz="1800" b="1" dirty="0">
                <a:latin typeface="Arial"/>
                <a:cs typeface="Arial"/>
              </a:rPr>
              <a:t>:</a:t>
            </a:r>
          </a:p>
          <a:p>
            <a:pPr algn="ctr"/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3.39 </a:t>
            </a:r>
            <a:r>
              <a:rPr lang="en-GB" b="1" dirty="0">
                <a:solidFill>
                  <a:srgbClr val="00B050"/>
                </a:solidFill>
                <a:latin typeface="Arial"/>
                <a:cs typeface="Arial"/>
              </a:rPr>
              <a:t>±</a:t>
            </a:r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 5.09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4EDD9-FC30-CC6B-2529-B13DD02A8ACF}"/>
              </a:ext>
            </a:extLst>
          </p:cNvPr>
          <p:cNvSpPr txBox="1"/>
          <p:nvPr/>
        </p:nvSpPr>
        <p:spPr>
          <a:xfrm>
            <a:off x="8830524" y="4430733"/>
            <a:ext cx="2879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caused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by: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b="1" dirty="0" err="1">
                <a:latin typeface="Arial"/>
                <a:cs typeface="Arial"/>
              </a:rPr>
              <a:t>Different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levels</a:t>
            </a:r>
            <a:r>
              <a:rPr lang="it-IT" b="1" dirty="0">
                <a:latin typeface="Arial"/>
                <a:cs typeface="Arial"/>
              </a:rPr>
              <a:t> of theory </a:t>
            </a:r>
            <a:r>
              <a:rPr lang="it-IT" b="1" dirty="0" err="1">
                <a:latin typeface="Arial"/>
                <a:cs typeface="Arial"/>
              </a:rPr>
              <a:t>used</a:t>
            </a:r>
            <a:endParaRPr lang="it-IT" b="1" dirty="0">
              <a:latin typeface="Arial"/>
              <a:cs typeface="Arial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sz="1800" b="1" dirty="0" err="1">
                <a:latin typeface="Arial"/>
                <a:cs typeface="Arial"/>
              </a:rPr>
              <a:t>Different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number</a:t>
            </a:r>
            <a:r>
              <a:rPr lang="it-IT" sz="1800" b="1" dirty="0">
                <a:latin typeface="Arial"/>
                <a:cs typeface="Arial"/>
              </a:rPr>
              <a:t> of sampling points  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1CB8A-B641-2D65-4ABB-6E2446A7453B}"/>
              </a:ext>
            </a:extLst>
          </p:cNvPr>
          <p:cNvSpPr txBox="1"/>
          <p:nvPr/>
        </p:nvSpPr>
        <p:spPr>
          <a:xfrm>
            <a:off x="7894342" y="6309082"/>
            <a:ext cx="4345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[2]: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Klippenstein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S.J.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et al., J. Phys Chem A, 127-6, 1512-1532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C51482CA-769F-0BBE-49D7-56E606BC8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9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results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: </a:t>
            </a:r>
            <a:r>
              <a:rPr lang="el-GR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∆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H</a:t>
            </a:r>
            <a:r>
              <a:rPr lang="it-IT" sz="2200" b="1" baseline="300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0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(0 K)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at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different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levels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of theory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30B484-9EE1-4954-9C95-A4F961664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059592"/>
              </p:ext>
            </p:extLst>
          </p:nvPr>
        </p:nvGraphicFramePr>
        <p:xfrm>
          <a:off x="83224" y="752399"/>
          <a:ext cx="8370449" cy="571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A0D226-1778-85E7-177A-04E6A92780C1}"/>
              </a:ext>
            </a:extLst>
          </p:cNvPr>
          <p:cNvSpPr txBox="1"/>
          <p:nvPr/>
        </p:nvSpPr>
        <p:spPr>
          <a:xfrm>
            <a:off x="8453673" y="1721087"/>
            <a:ext cx="3225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/>
                <a:cs typeface="Arial"/>
              </a:rPr>
              <a:t>A subset of 8 </a:t>
            </a:r>
            <a:r>
              <a:rPr lang="it-IT" sz="1800" b="1" dirty="0" err="1">
                <a:latin typeface="Arial"/>
                <a:cs typeface="Arial"/>
              </a:rPr>
              <a:t>molecules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was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used</a:t>
            </a:r>
            <a:r>
              <a:rPr lang="it-IT" sz="1800" b="1" dirty="0">
                <a:latin typeface="Arial"/>
                <a:cs typeface="Arial"/>
              </a:rPr>
              <a:t> to study the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influence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of the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level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of theory </a:t>
            </a:r>
            <a:r>
              <a:rPr lang="it-IT" sz="1800" b="1" dirty="0">
                <a:latin typeface="Arial"/>
                <a:cs typeface="Arial"/>
              </a:rPr>
              <a:t>on the </a:t>
            </a:r>
            <a:r>
              <a:rPr lang="it-IT" sz="1800" b="1" dirty="0" err="1">
                <a:latin typeface="Arial"/>
                <a:cs typeface="Arial"/>
              </a:rPr>
              <a:t>estimations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BC688-5DAE-4FFD-F97D-8D85E741B83A}"/>
              </a:ext>
            </a:extLst>
          </p:cNvPr>
          <p:cNvCxnSpPr>
            <a:cxnSpLocks/>
          </p:cNvCxnSpPr>
          <p:nvPr/>
        </p:nvCxnSpPr>
        <p:spPr>
          <a:xfrm>
            <a:off x="10143276" y="3055181"/>
            <a:ext cx="0" cy="747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F7F153-2D3D-6C26-DB11-07DAFE89A3E8}"/>
              </a:ext>
            </a:extLst>
          </p:cNvPr>
          <p:cNvSpPr txBox="1"/>
          <p:nvPr/>
        </p:nvSpPr>
        <p:spPr>
          <a:xfrm>
            <a:off x="8530628" y="3802819"/>
            <a:ext cx="3225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latin typeface="Arial"/>
                <a:cs typeface="Arial"/>
              </a:rPr>
              <a:t>ωB97X-D-HL and B2PLYP-D3-HL are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CCSD(T)</a:t>
            </a:r>
            <a:r>
              <a:rPr lang="en-GB" b="1" dirty="0">
                <a:latin typeface="Arial"/>
                <a:cs typeface="Arial"/>
              </a:rPr>
              <a:t> with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core electrons correlations </a:t>
            </a:r>
            <a:r>
              <a:rPr lang="en-GB" b="1" dirty="0">
                <a:latin typeface="Arial"/>
                <a:cs typeface="Arial"/>
              </a:rPr>
              <a:t>and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extrapolation to basis set limit</a:t>
            </a:r>
            <a:r>
              <a:rPr lang="en-GB" b="1" dirty="0">
                <a:latin typeface="Arial"/>
                <a:cs typeface="Arial"/>
              </a:rPr>
              <a:t>, based on ωB97X-D and B2PLYP-D3 results</a:t>
            </a: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8110EFC8-ED0F-D723-6CF1-49D0C8E02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DEAAB-3263-21CF-FA97-4D60AF0F3766}"/>
                  </a:ext>
                </a:extLst>
              </p:cNvPr>
              <p:cNvSpPr txBox="1"/>
              <p:nvPr/>
            </p:nvSpPr>
            <p:spPr>
              <a:xfrm>
                <a:off x="166352" y="88466"/>
                <a:ext cx="11920024" cy="45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57200">
                  <a:spcBef>
                    <a:spcPct val="0"/>
                  </a:spcBef>
                </a:pPr>
                <a:r>
                  <a:rPr lang="it-IT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CHEMTP </a:t>
                </a:r>
                <a:r>
                  <a:rPr lang="it-IT" sz="2200" b="1" dirty="0" err="1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results</a:t>
                </a:r>
                <a:r>
                  <a:rPr lang="it-IT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b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𝑪</m:t>
                        </m:r>
                      </m:e>
                      <m:sub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𝑷</m:t>
                        </m:r>
                      </m:sub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b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it-IT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𝑺</m:t>
                        </m:r>
                      </m:e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𝑯</m:t>
                        </m:r>
                      </m:e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𝑮</m:t>
                        </m:r>
                      </m:e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 of isoprene</a:t>
                </a:r>
                <a:endParaRPr lang="it-IT" sz="2200" b="1" dirty="0">
                  <a:solidFill>
                    <a:schemeClr val="bg1"/>
                  </a:solidFill>
                  <a:latin typeface="Arial"/>
                  <a:ea typeface="+mj-ea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DEAAB-3263-21CF-FA97-4D60AF0F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2" y="88466"/>
                <a:ext cx="11920024" cy="452816"/>
              </a:xfrm>
              <a:prstGeom prst="rect">
                <a:avLst/>
              </a:prstGeom>
              <a:blipFill>
                <a:blip r:embed="rId2"/>
                <a:stretch>
                  <a:fillRect l="-665" t="-4054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05F03C95-E14E-5C6C-F3BC-40AD617AF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432409"/>
              </p:ext>
            </p:extLst>
          </p:nvPr>
        </p:nvGraphicFramePr>
        <p:xfrm>
          <a:off x="-67455" y="531097"/>
          <a:ext cx="4634253" cy="2954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54F52B-16AE-0133-D58C-83F394D02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709434"/>
              </p:ext>
            </p:extLst>
          </p:nvPr>
        </p:nvGraphicFramePr>
        <p:xfrm>
          <a:off x="4460556" y="527948"/>
          <a:ext cx="4743946" cy="3376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40C31EB-E5F2-3AE6-E5F0-5978B926F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950267"/>
              </p:ext>
            </p:extLst>
          </p:nvPr>
        </p:nvGraphicFramePr>
        <p:xfrm>
          <a:off x="4365851" y="3268478"/>
          <a:ext cx="4743947" cy="3368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3597F88-B215-6B78-172F-2ADFEED16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1027" y="640645"/>
            <a:ext cx="865349" cy="556689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80C34A9-0B85-E8C3-3B4F-F34B96049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676467"/>
              </p:ext>
            </p:extLst>
          </p:nvPr>
        </p:nvGraphicFramePr>
        <p:xfrm>
          <a:off x="-134409" y="3263892"/>
          <a:ext cx="4867998" cy="3368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DD84773-056C-2306-7CF1-C05E91908E13}"/>
              </a:ext>
            </a:extLst>
          </p:cNvPr>
          <p:cNvSpPr txBox="1"/>
          <p:nvPr/>
        </p:nvSpPr>
        <p:spPr>
          <a:xfrm>
            <a:off x="8521983" y="6296661"/>
            <a:ext cx="3670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prstClr val="black"/>
                </a:solidFill>
                <a:latin typeface="Arial"/>
                <a:cs typeface="Arial"/>
              </a:rPr>
              <a:t>[3]: Green, W.H. et al., Comp Phys Comm, 203, 212-225</a:t>
            </a:r>
            <a:endParaRPr lang="it-IT" sz="105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0D8A3-6674-1CAE-1E3A-27814093F3C8}"/>
              </a:ext>
            </a:extLst>
          </p:cNvPr>
          <p:cNvSpPr txBox="1"/>
          <p:nvPr/>
        </p:nvSpPr>
        <p:spPr>
          <a:xfrm>
            <a:off x="8743950" y="1154850"/>
            <a:ext cx="3448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/>
                <a:cs typeface="Arial"/>
              </a:rPr>
              <a:t>Isoprene </a:t>
            </a:r>
            <a:r>
              <a:rPr lang="it-IT" b="1" dirty="0" err="1">
                <a:latin typeface="Arial"/>
                <a:cs typeface="Arial"/>
              </a:rPr>
              <a:t>thermochemical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parameters</a:t>
            </a:r>
            <a:r>
              <a:rPr lang="it-IT" b="1" dirty="0">
                <a:latin typeface="Arial"/>
                <a:cs typeface="Arial"/>
              </a:rPr>
              <a:t> from 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CHEMTP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compared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with RMG </a:t>
            </a:r>
            <a:r>
              <a:rPr lang="it-IT" b="1" dirty="0" err="1">
                <a:latin typeface="Arial"/>
                <a:cs typeface="Arial"/>
              </a:rPr>
              <a:t>estimations</a:t>
            </a:r>
            <a:r>
              <a:rPr lang="it-IT" b="1" dirty="0">
                <a:latin typeface="Arial"/>
                <a:cs typeface="Arial"/>
              </a:rPr>
              <a:t> (Benson group </a:t>
            </a:r>
            <a:r>
              <a:rPr lang="it-IT" b="1" dirty="0" err="1">
                <a:latin typeface="Arial"/>
                <a:cs typeface="Arial"/>
              </a:rPr>
              <a:t>contribution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method</a:t>
            </a:r>
            <a:r>
              <a:rPr lang="it-IT" b="1" dirty="0">
                <a:latin typeface="Arial"/>
                <a:cs typeface="Arial"/>
              </a:rPr>
              <a:t>)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CE7E9-67C4-0B14-79C2-3BA7784EA224}"/>
              </a:ext>
            </a:extLst>
          </p:cNvPr>
          <p:cNvCxnSpPr>
            <a:cxnSpLocks/>
          </p:cNvCxnSpPr>
          <p:nvPr/>
        </p:nvCxnSpPr>
        <p:spPr>
          <a:xfrm>
            <a:off x="10561905" y="2632178"/>
            <a:ext cx="0" cy="454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9D397B-A266-0058-185D-8E2576526883}"/>
              </a:ext>
            </a:extLst>
          </p:cNvPr>
          <p:cNvSpPr txBox="1"/>
          <p:nvPr/>
        </p:nvSpPr>
        <p:spPr>
          <a:xfrm>
            <a:off x="8908610" y="3032463"/>
            <a:ext cx="3283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Full RRHO </a:t>
            </a:r>
            <a:r>
              <a:rPr lang="it-IT" b="1" dirty="0" err="1">
                <a:latin typeface="Arial"/>
                <a:cs typeface="Arial"/>
              </a:rPr>
              <a:t>was</a:t>
            </a:r>
            <a:r>
              <a:rPr lang="it-IT" b="1" dirty="0">
                <a:latin typeface="Arial"/>
                <a:cs typeface="Arial"/>
              </a:rPr>
              <a:t> more in agreement with </a:t>
            </a:r>
            <a:r>
              <a:rPr lang="it-IT" b="1" dirty="0" err="1">
                <a:latin typeface="Arial"/>
                <a:cs typeface="Arial"/>
              </a:rPr>
              <a:t>respect</a:t>
            </a:r>
            <a:r>
              <a:rPr lang="it-IT" b="1" dirty="0">
                <a:latin typeface="Arial"/>
                <a:cs typeface="Arial"/>
              </a:rPr>
              <a:t> to explicit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hindered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rotor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treatment (RRHO-1DHR)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C0F-0F69-E40B-6B6A-4B84CFAD9135}"/>
              </a:ext>
            </a:extLst>
          </p:cNvPr>
          <p:cNvSpPr txBox="1"/>
          <p:nvPr/>
        </p:nvSpPr>
        <p:spPr>
          <a:xfrm>
            <a:off x="8743950" y="4478613"/>
            <a:ext cx="3448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Discrepancy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caused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by: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b="1" dirty="0">
                <a:latin typeface="Arial"/>
                <a:cs typeface="Arial"/>
              </a:rPr>
              <a:t>Group </a:t>
            </a:r>
            <a:r>
              <a:rPr lang="it-IT" b="1" dirty="0" err="1">
                <a:latin typeface="Arial"/>
                <a:cs typeface="Arial"/>
              </a:rPr>
              <a:t>contribution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method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different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approach</a:t>
            </a:r>
            <a:endParaRPr lang="it-IT" b="1" dirty="0">
              <a:latin typeface="Arial"/>
              <a:cs typeface="Arial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b="1" dirty="0" err="1">
                <a:latin typeface="Arial"/>
                <a:cs typeface="Arial"/>
              </a:rPr>
              <a:t>Failure</a:t>
            </a:r>
            <a:r>
              <a:rPr lang="it-IT" b="1" dirty="0">
                <a:latin typeface="Arial"/>
                <a:cs typeface="Arial"/>
              </a:rPr>
              <a:t> of RRHO </a:t>
            </a:r>
            <a:r>
              <a:rPr lang="it-IT" b="1" dirty="0" err="1">
                <a:latin typeface="Arial"/>
                <a:cs typeface="Arial"/>
              </a:rPr>
              <a:t>at</a:t>
            </a:r>
            <a:r>
              <a:rPr lang="it-IT" b="1" dirty="0">
                <a:latin typeface="Arial"/>
                <a:cs typeface="Arial"/>
              </a:rPr>
              <a:t> high temperature</a:t>
            </a: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3899721A-C142-3A8C-0889-2E6637561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DEAAB-3263-21CF-FA97-4D60AF0F3766}"/>
                  </a:ext>
                </a:extLst>
              </p:cNvPr>
              <p:cNvSpPr txBox="1"/>
              <p:nvPr/>
            </p:nvSpPr>
            <p:spPr>
              <a:xfrm>
                <a:off x="166352" y="88466"/>
                <a:ext cx="11920024" cy="45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57200">
                  <a:spcBef>
                    <a:spcPct val="0"/>
                  </a:spcBef>
                </a:pPr>
                <a:r>
                  <a:rPr lang="it-IT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CHEMTP </a:t>
                </a:r>
                <a:r>
                  <a:rPr lang="it-IT" sz="2200" b="1" dirty="0" err="1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results</a:t>
                </a:r>
                <a:r>
                  <a:rPr lang="it-IT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b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𝑪</m:t>
                        </m:r>
                      </m:e>
                      <m:sub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𝑷</m:t>
                        </m:r>
                      </m:sub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b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it-IT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𝑺</m:t>
                        </m:r>
                      </m:e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𝑯</m:t>
                        </m:r>
                      </m:e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𝑮</m:t>
                        </m:r>
                      </m:e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 of isoprene</a:t>
                </a:r>
                <a:endParaRPr lang="it-IT" sz="2200" b="1" dirty="0">
                  <a:solidFill>
                    <a:schemeClr val="bg1"/>
                  </a:solidFill>
                  <a:latin typeface="Arial"/>
                  <a:ea typeface="+mj-ea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DEAAB-3263-21CF-FA97-4D60AF0F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2" y="88466"/>
                <a:ext cx="11920024" cy="452816"/>
              </a:xfrm>
              <a:prstGeom prst="rect">
                <a:avLst/>
              </a:prstGeom>
              <a:blipFill>
                <a:blip r:embed="rId2"/>
                <a:stretch>
                  <a:fillRect l="-665" t="-4054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05F03C95-E14E-5C6C-F3BC-40AD617AF000}"/>
              </a:ext>
            </a:extLst>
          </p:cNvPr>
          <p:cNvGraphicFramePr>
            <a:graphicFrameLocks/>
          </p:cNvGraphicFramePr>
          <p:nvPr/>
        </p:nvGraphicFramePr>
        <p:xfrm>
          <a:off x="-149399" y="531099"/>
          <a:ext cx="4867998" cy="306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54F52B-16AE-0133-D58C-83F394D027CD}"/>
              </a:ext>
            </a:extLst>
          </p:cNvPr>
          <p:cNvGraphicFramePr/>
          <p:nvPr/>
        </p:nvGraphicFramePr>
        <p:xfrm>
          <a:off x="4397154" y="531099"/>
          <a:ext cx="4511456" cy="3063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40C31EB-E5F2-3AE6-E5F0-5978B926F868}"/>
              </a:ext>
            </a:extLst>
          </p:cNvPr>
          <p:cNvGraphicFramePr/>
          <p:nvPr/>
        </p:nvGraphicFramePr>
        <p:xfrm>
          <a:off x="4397154" y="3424062"/>
          <a:ext cx="4511456" cy="3208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3597F88-B215-6B78-172F-2ADFEED16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1027" y="640645"/>
            <a:ext cx="865349" cy="556689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80C34A9-0B85-E8C3-3B4F-F34B960490B9}"/>
              </a:ext>
            </a:extLst>
          </p:cNvPr>
          <p:cNvGraphicFramePr/>
          <p:nvPr/>
        </p:nvGraphicFramePr>
        <p:xfrm>
          <a:off x="-149399" y="3263892"/>
          <a:ext cx="4867998" cy="3368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DD84773-056C-2306-7CF1-C05E91908E13}"/>
              </a:ext>
            </a:extLst>
          </p:cNvPr>
          <p:cNvSpPr txBox="1"/>
          <p:nvPr/>
        </p:nvSpPr>
        <p:spPr>
          <a:xfrm>
            <a:off x="8521983" y="6296661"/>
            <a:ext cx="3670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prstClr val="black"/>
                </a:solidFill>
                <a:latin typeface="Arial"/>
                <a:cs typeface="Arial"/>
              </a:rPr>
              <a:t>[3]: Green, W.H. et al., Comp Phys Comm, 203, 212-225</a:t>
            </a:r>
            <a:endParaRPr lang="it-IT" sz="105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0D8A3-6674-1CAE-1E3A-27814093F3C8}"/>
              </a:ext>
            </a:extLst>
          </p:cNvPr>
          <p:cNvSpPr txBox="1"/>
          <p:nvPr/>
        </p:nvSpPr>
        <p:spPr>
          <a:xfrm>
            <a:off x="8743950" y="1154850"/>
            <a:ext cx="3448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/>
                <a:cs typeface="Arial"/>
              </a:rPr>
              <a:t>Isoprene </a:t>
            </a:r>
            <a:r>
              <a:rPr lang="it-IT" b="1" dirty="0" err="1">
                <a:latin typeface="Arial"/>
                <a:cs typeface="Arial"/>
              </a:rPr>
              <a:t>thermochemical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parameters</a:t>
            </a:r>
            <a:r>
              <a:rPr lang="it-IT" b="1" dirty="0">
                <a:latin typeface="Arial"/>
                <a:cs typeface="Arial"/>
              </a:rPr>
              <a:t> from 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CHEMTP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compared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with RMG </a:t>
            </a:r>
            <a:r>
              <a:rPr lang="it-IT" b="1" dirty="0" err="1">
                <a:latin typeface="Arial"/>
                <a:cs typeface="Arial"/>
              </a:rPr>
              <a:t>estimations</a:t>
            </a:r>
            <a:r>
              <a:rPr lang="it-IT" b="1" dirty="0">
                <a:latin typeface="Arial"/>
                <a:cs typeface="Arial"/>
              </a:rPr>
              <a:t> (Benson group </a:t>
            </a:r>
            <a:r>
              <a:rPr lang="it-IT" b="1" dirty="0" err="1">
                <a:latin typeface="Arial"/>
                <a:cs typeface="Arial"/>
              </a:rPr>
              <a:t>contribution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method</a:t>
            </a:r>
            <a:r>
              <a:rPr lang="it-IT" b="1" dirty="0">
                <a:latin typeface="Arial"/>
                <a:cs typeface="Arial"/>
              </a:rPr>
              <a:t>)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CE7E9-67C4-0B14-79C2-3BA7784EA224}"/>
              </a:ext>
            </a:extLst>
          </p:cNvPr>
          <p:cNvCxnSpPr>
            <a:cxnSpLocks/>
          </p:cNvCxnSpPr>
          <p:nvPr/>
        </p:nvCxnSpPr>
        <p:spPr>
          <a:xfrm>
            <a:off x="10561905" y="2632178"/>
            <a:ext cx="0" cy="454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9D397B-A266-0058-185D-8E2576526883}"/>
              </a:ext>
            </a:extLst>
          </p:cNvPr>
          <p:cNvSpPr txBox="1"/>
          <p:nvPr/>
        </p:nvSpPr>
        <p:spPr>
          <a:xfrm>
            <a:off x="8908610" y="3032463"/>
            <a:ext cx="3283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Full RRHO </a:t>
            </a:r>
            <a:r>
              <a:rPr lang="it-IT" b="1" dirty="0" err="1">
                <a:latin typeface="Arial"/>
                <a:cs typeface="Arial"/>
              </a:rPr>
              <a:t>was</a:t>
            </a:r>
            <a:r>
              <a:rPr lang="it-IT" b="1" dirty="0">
                <a:latin typeface="Arial"/>
                <a:cs typeface="Arial"/>
              </a:rPr>
              <a:t> more in agreement with </a:t>
            </a:r>
            <a:r>
              <a:rPr lang="it-IT" b="1" dirty="0" err="1">
                <a:latin typeface="Arial"/>
                <a:cs typeface="Arial"/>
              </a:rPr>
              <a:t>respect</a:t>
            </a:r>
            <a:r>
              <a:rPr lang="it-IT" b="1" dirty="0">
                <a:latin typeface="Arial"/>
                <a:cs typeface="Arial"/>
              </a:rPr>
              <a:t> to explicit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hindered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rotor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treatment (RRHO-1DHR)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C0F-0F69-E40B-6B6A-4B84CFAD9135}"/>
              </a:ext>
            </a:extLst>
          </p:cNvPr>
          <p:cNvSpPr txBox="1"/>
          <p:nvPr/>
        </p:nvSpPr>
        <p:spPr>
          <a:xfrm>
            <a:off x="8743950" y="4478613"/>
            <a:ext cx="3448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Discrepancy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caused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by: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b="1" dirty="0">
                <a:latin typeface="Arial"/>
                <a:cs typeface="Arial"/>
              </a:rPr>
              <a:t>Group </a:t>
            </a:r>
            <a:r>
              <a:rPr lang="it-IT" b="1" dirty="0" err="1">
                <a:latin typeface="Arial"/>
                <a:cs typeface="Arial"/>
              </a:rPr>
              <a:t>contribution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method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different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approach</a:t>
            </a:r>
            <a:endParaRPr lang="it-IT" b="1" dirty="0">
              <a:latin typeface="Arial"/>
              <a:cs typeface="Arial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b="1" dirty="0" err="1">
                <a:latin typeface="Arial"/>
                <a:cs typeface="Arial"/>
              </a:rPr>
              <a:t>Failure</a:t>
            </a:r>
            <a:r>
              <a:rPr lang="it-IT" b="1" dirty="0">
                <a:latin typeface="Arial"/>
                <a:cs typeface="Arial"/>
              </a:rPr>
              <a:t> of RRHO </a:t>
            </a:r>
            <a:r>
              <a:rPr lang="it-IT" b="1" dirty="0" err="1">
                <a:latin typeface="Arial"/>
                <a:cs typeface="Arial"/>
              </a:rPr>
              <a:t>at</a:t>
            </a:r>
            <a:r>
              <a:rPr lang="it-IT" b="1" dirty="0">
                <a:latin typeface="Arial"/>
                <a:cs typeface="Arial"/>
              </a:rPr>
              <a:t> high temperature</a:t>
            </a: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3899721A-C142-3A8C-0889-2E6637561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37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FragsGen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flowchart: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automatic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fragments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generation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0477D8D9-1B91-64BF-F65B-D60C8638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17" y="649020"/>
            <a:ext cx="5488966" cy="5896635"/>
          </a:xfrm>
          <a:prstGeom prst="rect">
            <a:avLst/>
          </a:prstGeom>
        </p:spPr>
      </p:pic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ACC81549-C1CE-395F-6F97-780E27817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6097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 of art in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chemical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kinetics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571632" y="1156008"/>
            <a:ext cx="10943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Chemical kinetics </a:t>
            </a:r>
            <a:r>
              <a:rPr lang="en-GB" sz="2200" b="1" dirty="0">
                <a:latin typeface="Arial"/>
                <a:cs typeface="Arial"/>
              </a:rPr>
              <a:t>knowledge is fundamental for reactor design and CFD studies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47DC6-76A5-0D68-FF60-3B11BA66795A}"/>
              </a:ext>
            </a:extLst>
          </p:cNvPr>
          <p:cNvSpPr txBox="1"/>
          <p:nvPr/>
        </p:nvSpPr>
        <p:spPr>
          <a:xfrm>
            <a:off x="4031597" y="2325810"/>
            <a:ext cx="1822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Arial"/>
                <a:cs typeface="Arial"/>
              </a:rPr>
              <a:t>Postdictive kinetics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67A75-2816-FD07-1716-A153D79F3068}"/>
              </a:ext>
            </a:extLst>
          </p:cNvPr>
          <p:cNvCxnSpPr>
            <a:cxnSpLocks/>
          </p:cNvCxnSpPr>
          <p:nvPr/>
        </p:nvCxnSpPr>
        <p:spPr>
          <a:xfrm>
            <a:off x="2416568" y="2263381"/>
            <a:ext cx="70173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9A93B-0BA4-9450-BE76-C43F9CA6C320}"/>
              </a:ext>
            </a:extLst>
          </p:cNvPr>
          <p:cNvSpPr txBox="1"/>
          <p:nvPr/>
        </p:nvSpPr>
        <p:spPr>
          <a:xfrm>
            <a:off x="6866661" y="2315976"/>
            <a:ext cx="20662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Arial"/>
                <a:cs typeface="Arial"/>
              </a:rPr>
              <a:t>Predictive</a:t>
            </a:r>
            <a:r>
              <a:rPr lang="en-GB" sz="2200" b="1" dirty="0">
                <a:latin typeface="Arial"/>
                <a:cs typeface="Arial"/>
              </a:rPr>
              <a:t> </a:t>
            </a:r>
            <a:r>
              <a:rPr lang="en-GB" b="1" dirty="0">
                <a:latin typeface="Arial"/>
                <a:cs typeface="Arial"/>
              </a:rPr>
              <a:t>kinetics</a:t>
            </a:r>
            <a:endParaRPr lang="en-GB" sz="2200" b="1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B5624-EEB0-99C8-C781-DE79C9817D89}"/>
              </a:ext>
            </a:extLst>
          </p:cNvPr>
          <p:cNvSpPr txBox="1"/>
          <p:nvPr/>
        </p:nvSpPr>
        <p:spPr>
          <a:xfrm>
            <a:off x="2657453" y="1846572"/>
            <a:ext cx="765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Arial"/>
                <a:cs typeface="Arial"/>
              </a:rPr>
              <a:t>1900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A8C14-1E24-E870-80D4-87906A1A58F6}"/>
              </a:ext>
            </a:extLst>
          </p:cNvPr>
          <p:cNvSpPr txBox="1"/>
          <p:nvPr/>
        </p:nvSpPr>
        <p:spPr>
          <a:xfrm>
            <a:off x="9300118" y="2295470"/>
            <a:ext cx="6950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/>
                <a:cs typeface="Arial"/>
              </a:rPr>
              <a:t>time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26AB2-14CD-25A4-895B-E4A3C78B494A}"/>
              </a:ext>
            </a:extLst>
          </p:cNvPr>
          <p:cNvSpPr txBox="1"/>
          <p:nvPr/>
        </p:nvSpPr>
        <p:spPr>
          <a:xfrm>
            <a:off x="8687054" y="1841120"/>
            <a:ext cx="847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Arial"/>
                <a:cs typeface="Arial"/>
              </a:rPr>
              <a:t>2023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237251-BEC5-8007-DDC7-DD2DC5AB709E}"/>
              </a:ext>
            </a:extLst>
          </p:cNvPr>
          <p:cNvSpPr txBox="1"/>
          <p:nvPr/>
        </p:nvSpPr>
        <p:spPr>
          <a:xfrm>
            <a:off x="6311590" y="1846572"/>
            <a:ext cx="794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Arial"/>
                <a:cs typeface="Arial"/>
              </a:rPr>
              <a:t>2018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05F48B-96F6-07C6-16F0-6C0CEBE2FD17}"/>
              </a:ext>
            </a:extLst>
          </p:cNvPr>
          <p:cNvCxnSpPr>
            <a:cxnSpLocks/>
          </p:cNvCxnSpPr>
          <p:nvPr/>
        </p:nvCxnSpPr>
        <p:spPr>
          <a:xfrm>
            <a:off x="3004328" y="2110978"/>
            <a:ext cx="0" cy="1524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195455-68C2-7319-D731-219404D6FAA1}"/>
              </a:ext>
            </a:extLst>
          </p:cNvPr>
          <p:cNvCxnSpPr>
            <a:cxnSpLocks/>
          </p:cNvCxnSpPr>
          <p:nvPr/>
        </p:nvCxnSpPr>
        <p:spPr>
          <a:xfrm>
            <a:off x="6665939" y="2110978"/>
            <a:ext cx="0" cy="1524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332551-610B-2C9C-55BC-AD3BF3862D6A}"/>
              </a:ext>
            </a:extLst>
          </p:cNvPr>
          <p:cNvCxnSpPr>
            <a:cxnSpLocks/>
          </p:cNvCxnSpPr>
          <p:nvPr/>
        </p:nvCxnSpPr>
        <p:spPr>
          <a:xfrm>
            <a:off x="9025599" y="2110978"/>
            <a:ext cx="0" cy="1524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E3629C-BB47-11BF-AA3C-297DDE3ACE0A}"/>
              </a:ext>
            </a:extLst>
          </p:cNvPr>
          <p:cNvSpPr txBox="1"/>
          <p:nvPr/>
        </p:nvSpPr>
        <p:spPr>
          <a:xfrm>
            <a:off x="1159120" y="3472278"/>
            <a:ext cx="9873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Predictive kinetics is based on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Potential Energy Surface (PES) exploration</a:t>
            </a:r>
            <a:r>
              <a:rPr lang="en-GB" sz="2200" b="1" dirty="0">
                <a:latin typeface="Arial"/>
                <a:cs typeface="Arial"/>
              </a:rPr>
              <a:t> and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Transition State Theory </a:t>
            </a:r>
            <a:r>
              <a:rPr lang="en-GB" sz="2200" b="1" dirty="0">
                <a:latin typeface="Arial"/>
                <a:cs typeface="Arial"/>
              </a:rPr>
              <a:t>(TST) rate constants estimation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6611F0-FA22-5E38-9BAA-341FA9E89D90}"/>
              </a:ext>
            </a:extLst>
          </p:cNvPr>
          <p:cNvSpPr txBox="1"/>
          <p:nvPr/>
        </p:nvSpPr>
        <p:spPr>
          <a:xfrm>
            <a:off x="1534039" y="4618745"/>
            <a:ext cx="87824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Powerful chemical kinetics software like </a:t>
            </a:r>
            <a:r>
              <a:rPr kumimoji="0" lang="en-GB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EStokTP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and Reaction Mechanism Generator (RMG</a:t>
            </a:r>
            <a:r>
              <a:rPr kumimoji="0" lang="en-GB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lang="en-GB" sz="2200" b="1">
                <a:latin typeface="Arial"/>
                <a:cs typeface="Arial"/>
              </a:rPr>
              <a:t>automatize </a:t>
            </a:r>
            <a:r>
              <a:rPr lang="en-GB" sz="2200" b="1" dirty="0">
                <a:latin typeface="Arial"/>
                <a:cs typeface="Arial"/>
              </a:rPr>
              <a:t>this calculations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5972BB19-D6FC-2B59-CFB0-8023A8F3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12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FragsGen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flowchart: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automatic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fragments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generation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0477D8D9-1B91-64BF-F65B-D60C8638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17" y="649020"/>
            <a:ext cx="5488966" cy="589663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AB8486-E936-D180-B2FC-926117DB7E00}"/>
              </a:ext>
            </a:extLst>
          </p:cNvPr>
          <p:cNvSpPr/>
          <p:nvPr/>
        </p:nvSpPr>
        <p:spPr>
          <a:xfrm>
            <a:off x="3730026" y="1057274"/>
            <a:ext cx="3213982" cy="45015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D21A30-E5E4-3A51-12A3-86C69827FF32}"/>
              </a:ext>
            </a:extLst>
          </p:cNvPr>
          <p:cNvCxnSpPr>
            <a:cxnSpLocks/>
          </p:cNvCxnSpPr>
          <p:nvPr/>
        </p:nvCxnSpPr>
        <p:spPr>
          <a:xfrm>
            <a:off x="6944008" y="3347911"/>
            <a:ext cx="6378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925707-7EC7-1D13-3D26-A25E4486CF3F}"/>
              </a:ext>
            </a:extLst>
          </p:cNvPr>
          <p:cNvSpPr txBox="1"/>
          <p:nvPr/>
        </p:nvSpPr>
        <p:spPr>
          <a:xfrm>
            <a:off x="7612001" y="2886246"/>
            <a:ext cx="3213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Generation of the </a:t>
            </a:r>
            <a:r>
              <a:rPr lang="en-US" sz="1800" b="1" dirty="0">
                <a:solidFill>
                  <a:srgbClr val="FF0000"/>
                </a:solidFill>
                <a:latin typeface="Arial"/>
                <a:cs typeface="Arial"/>
              </a:rPr>
              <a:t>Cartesian coordinates</a:t>
            </a:r>
            <a:r>
              <a:rPr lang="en-US" sz="1800" b="1" dirty="0">
                <a:latin typeface="Arial"/>
                <a:cs typeface="Arial"/>
              </a:rPr>
              <a:t> of </a:t>
            </a:r>
            <a:r>
              <a:rPr lang="en-US" sz="1800" b="1">
                <a:latin typeface="Arial"/>
                <a:cs typeface="Arial"/>
              </a:rPr>
              <a:t>every fragment</a:t>
            </a:r>
            <a:endParaRPr lang="en-US" dirty="0"/>
          </a:p>
        </p:txBody>
      </p:sp>
      <p:pic>
        <p:nvPicPr>
          <p:cNvPr id="6" name="Immagine 3" descr="01_Polimi_centrato_COL_positivo.eps">
            <a:extLst>
              <a:ext uri="{FF2B5EF4-FFF2-40B4-BE49-F238E27FC236}">
                <a16:creationId xmlns:a16="http://schemas.microsoft.com/office/drawing/2014/main" id="{1F6512C2-4CB7-010E-9B7B-131823797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1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FragsGen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flowchart: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automatic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fragments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generation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0477D8D9-1B91-64BF-F65B-D60C8638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17" y="649020"/>
            <a:ext cx="5488966" cy="589663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9413F9-662A-7AB4-D3D1-C653548FA7A5}"/>
              </a:ext>
            </a:extLst>
          </p:cNvPr>
          <p:cNvSpPr/>
          <p:nvPr/>
        </p:nvSpPr>
        <p:spPr>
          <a:xfrm>
            <a:off x="5295900" y="5543550"/>
            <a:ext cx="1628775" cy="10021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4B91A-9AD3-7B34-BE2E-F35822DA0D91}"/>
              </a:ext>
            </a:extLst>
          </p:cNvPr>
          <p:cNvSpPr txBox="1"/>
          <p:nvPr/>
        </p:nvSpPr>
        <p:spPr>
          <a:xfrm>
            <a:off x="7867650" y="5720320"/>
            <a:ext cx="339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Conversion to Z-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matrix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>
                <a:latin typeface="Arial"/>
                <a:cs typeface="Arial"/>
              </a:rPr>
              <a:t>and </a:t>
            </a:r>
            <a:r>
              <a:rPr lang="it-IT" sz="1800" b="1" dirty="0" err="1">
                <a:latin typeface="Arial"/>
                <a:cs typeface="Arial"/>
              </a:rPr>
              <a:t>simulation</a:t>
            </a:r>
            <a:r>
              <a:rPr lang="it-IT" sz="1800" b="1" dirty="0">
                <a:latin typeface="Arial"/>
                <a:cs typeface="Arial"/>
              </a:rPr>
              <a:t> in </a:t>
            </a:r>
            <a:r>
              <a:rPr lang="it-IT" sz="1800" b="1" dirty="0" err="1">
                <a:latin typeface="Arial"/>
                <a:cs typeface="Arial"/>
              </a:rPr>
              <a:t>EStokTP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F0724D-548B-9D50-64E3-9296282C89FF}"/>
              </a:ext>
            </a:extLst>
          </p:cNvPr>
          <p:cNvCxnSpPr>
            <a:cxnSpLocks/>
          </p:cNvCxnSpPr>
          <p:nvPr/>
        </p:nvCxnSpPr>
        <p:spPr>
          <a:xfrm>
            <a:off x="6924675" y="6043486"/>
            <a:ext cx="942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66511FFC-E3A2-B6D8-02D6-CB147802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FragsGen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results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: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1,3-butadiene-2-ol 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3" name="Picture 2" descr="A diagram of a molecule&#10;&#10;Description automatically generated">
            <a:extLst>
              <a:ext uri="{FF2B5EF4-FFF2-40B4-BE49-F238E27FC236}">
                <a16:creationId xmlns:a16="http://schemas.microsoft.com/office/drawing/2014/main" id="{93607551-4419-C8F1-654C-590DFCB9F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371"/>
            <a:ext cx="7559644" cy="566931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27CC99-1F4F-085E-8601-2F93D82EB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31329"/>
              </p:ext>
            </p:extLst>
          </p:nvPr>
        </p:nvGraphicFramePr>
        <p:xfrm>
          <a:off x="7430439" y="2224602"/>
          <a:ext cx="4761561" cy="2744853"/>
        </p:xfrm>
        <a:graphic>
          <a:graphicData uri="http://schemas.openxmlformats.org/drawingml/2006/table">
            <a:tbl>
              <a:tblPr firstRow="1" firstCol="1" bandRow="1"/>
              <a:tblGrid>
                <a:gridCol w="388737">
                  <a:extLst>
                    <a:ext uri="{9D8B030D-6E8A-4147-A177-3AD203B41FA5}">
                      <a16:colId xmlns:a16="http://schemas.microsoft.com/office/drawing/2014/main" val="576655411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359204751"/>
                    </a:ext>
                  </a:extLst>
                </a:gridCol>
                <a:gridCol w="2267799">
                  <a:extLst>
                    <a:ext uri="{9D8B030D-6E8A-4147-A177-3AD203B41FA5}">
                      <a16:colId xmlns:a16="http://schemas.microsoft.com/office/drawing/2014/main" val="2286113680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 err="1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FragsGen</a:t>
                      </a: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[kcal mol</a:t>
                      </a:r>
                      <a:r>
                        <a:rPr lang="en-GB" sz="1600" b="1" baseline="30000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Literature [kcal mol</a:t>
                      </a:r>
                      <a:r>
                        <a:rPr lang="en-GB" sz="1600" b="1" baseline="30000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39269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144.77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174.1</a:t>
                      </a:r>
                      <a:r>
                        <a:rPr lang="it-IT" sz="2000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11951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154.91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174.1</a:t>
                      </a:r>
                      <a:r>
                        <a:rPr lang="it-IT" sz="2000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44826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109.86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110.7</a:t>
                      </a:r>
                      <a:r>
                        <a:rPr lang="it-IT" sz="20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1800" baseline="30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8474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85.40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84.50</a:t>
                      </a:r>
                      <a:r>
                        <a:rPr lang="it-IT" sz="20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it-IT" sz="1800" baseline="30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1409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113.94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110.7</a:t>
                      </a:r>
                      <a:r>
                        <a:rPr lang="it-IT" sz="18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6350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111.32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110.7</a:t>
                      </a:r>
                      <a:r>
                        <a:rPr lang="it-IT" sz="18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17302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107.84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90.1</a:t>
                      </a:r>
                      <a:r>
                        <a:rPr lang="it-IT" sz="2000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9332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113.98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111.5</a:t>
                      </a:r>
                      <a:r>
                        <a:rPr lang="it-IT" sz="2000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[6]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5247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95C640-8D72-5FE0-04BE-EC717F31ED36}"/>
              </a:ext>
            </a:extLst>
          </p:cNvPr>
          <p:cNvSpPr txBox="1"/>
          <p:nvPr/>
        </p:nvSpPr>
        <p:spPr>
          <a:xfrm>
            <a:off x="7695301" y="5981564"/>
            <a:ext cx="457914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50" b="1" dirty="0">
                <a:solidFill>
                  <a:prstClr val="black"/>
                </a:solidFill>
                <a:latin typeface="Arial"/>
                <a:cs typeface="Arial"/>
              </a:rPr>
              <a:t>[4]: </a:t>
            </a:r>
            <a:r>
              <a:rPr lang="it-IT" sz="1050" b="1" dirty="0" err="1">
                <a:solidFill>
                  <a:prstClr val="black"/>
                </a:solidFill>
                <a:latin typeface="Arial"/>
                <a:cs typeface="Arial"/>
              </a:rPr>
              <a:t>Blanksby</a:t>
            </a:r>
            <a:r>
              <a:rPr lang="it-IT" sz="1050" b="1" dirty="0">
                <a:solidFill>
                  <a:prstClr val="black"/>
                </a:solidFill>
                <a:latin typeface="Arial"/>
                <a:cs typeface="Arial"/>
              </a:rPr>
              <a:t> S.J et al., </a:t>
            </a:r>
            <a:r>
              <a:rPr lang="en-GB" sz="1050" b="1" dirty="0">
                <a:solidFill>
                  <a:prstClr val="black"/>
                </a:solidFill>
                <a:latin typeface="Arial"/>
                <a:cs typeface="Arial"/>
              </a:rPr>
              <a:t>Accounts of Chem Research, 36 (4), 255-263</a:t>
            </a:r>
          </a:p>
          <a:p>
            <a:pPr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[5]: So S. et al., </a:t>
            </a:r>
            <a:r>
              <a:rPr lang="en-GB" sz="1050" b="1" dirty="0">
                <a:solidFill>
                  <a:prstClr val="black"/>
                </a:solidFill>
                <a:latin typeface="Arial"/>
                <a:cs typeface="Arial"/>
              </a:rPr>
              <a:t>ACS Earth and Space Chem, 2 (8), 753-763</a:t>
            </a:r>
          </a:p>
          <a:p>
            <a:pPr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[6]: </a:t>
            </a:r>
            <a:r>
              <a:rPr kumimoji="0" lang="en-GB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Hadad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C. M. et al., </a:t>
            </a:r>
            <a:r>
              <a:rPr lang="en-US" sz="1050" b="1" dirty="0">
                <a:solidFill>
                  <a:prstClr val="black"/>
                </a:solidFill>
                <a:latin typeface="Arial"/>
                <a:cs typeface="Arial"/>
              </a:rPr>
              <a:t>J. Org. Chem., 63, 8668-8681</a:t>
            </a:r>
            <a:endParaRPr lang="it-IT" sz="105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" name="Immagine 3" descr="01_Polimi_centrato_COL_positivo.eps">
            <a:extLst>
              <a:ext uri="{FF2B5EF4-FFF2-40B4-BE49-F238E27FC236}">
                <a16:creationId xmlns:a16="http://schemas.microsoft.com/office/drawing/2014/main" id="{1F0A3DAF-A6EF-2DD7-B448-362AEADA1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06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Conclusions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8240BA-A167-DCD3-4C8E-6E00DA868DF1}"/>
              </a:ext>
            </a:extLst>
          </p:cNvPr>
          <p:cNvSpPr txBox="1"/>
          <p:nvPr/>
        </p:nvSpPr>
        <p:spPr>
          <a:xfrm>
            <a:off x="0" y="82574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/>
                <a:cs typeface="Arial"/>
              </a:rPr>
              <a:t>Two </a:t>
            </a:r>
            <a:r>
              <a:rPr lang="it-IT" b="1" dirty="0" err="1">
                <a:latin typeface="Arial"/>
                <a:cs typeface="Arial"/>
              </a:rPr>
              <a:t>challenging</a:t>
            </a:r>
            <a:r>
              <a:rPr lang="it-IT" b="1" dirty="0">
                <a:latin typeface="Arial"/>
                <a:cs typeface="Arial"/>
              </a:rPr>
              <a:t> tasks in the </a:t>
            </a:r>
            <a:r>
              <a:rPr lang="it-IT" b="1" dirty="0" err="1">
                <a:latin typeface="Arial"/>
                <a:cs typeface="Arial"/>
              </a:rPr>
              <a:t>automation</a:t>
            </a:r>
            <a:r>
              <a:rPr lang="it-IT" b="1" dirty="0">
                <a:latin typeface="Arial"/>
                <a:cs typeface="Arial"/>
              </a:rPr>
              <a:t> of </a:t>
            </a:r>
            <a:r>
              <a:rPr lang="it-IT" b="1" dirty="0" err="1">
                <a:latin typeface="Arial"/>
                <a:cs typeface="Arial"/>
              </a:rPr>
              <a:t>predictive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chemical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kinetics</a:t>
            </a:r>
            <a:r>
              <a:rPr lang="it-IT" b="1" dirty="0">
                <a:latin typeface="Arial"/>
                <a:cs typeface="Arial"/>
              </a:rPr>
              <a:t> are the accurate </a:t>
            </a:r>
            <a:r>
              <a:rPr lang="it-IT" b="1" dirty="0" err="1">
                <a:latin typeface="Arial"/>
                <a:cs typeface="Arial"/>
              </a:rPr>
              <a:t>estimation</a:t>
            </a:r>
            <a:r>
              <a:rPr lang="it-IT" b="1" dirty="0">
                <a:latin typeface="Arial"/>
                <a:cs typeface="Arial"/>
              </a:rPr>
              <a:t> of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thermochemical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paramaters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and the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automatic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exploration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of PES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79621-E41A-B408-2B84-38675F2B6D36}"/>
              </a:ext>
            </a:extLst>
          </p:cNvPr>
          <p:cNvSpPr txBox="1"/>
          <p:nvPr/>
        </p:nvSpPr>
        <p:spPr>
          <a:xfrm>
            <a:off x="166352" y="1847836"/>
            <a:ext cx="11920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EStokTP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is</a:t>
            </a:r>
            <a:r>
              <a:rPr lang="it-IT" b="1" dirty="0">
                <a:latin typeface="Arial"/>
                <a:cs typeface="Arial"/>
              </a:rPr>
              <a:t> a </a:t>
            </a:r>
            <a:r>
              <a:rPr lang="it-IT" b="1" dirty="0" err="1">
                <a:latin typeface="Arial"/>
                <a:cs typeface="Arial"/>
              </a:rPr>
              <a:t>powerful</a:t>
            </a:r>
            <a:r>
              <a:rPr lang="it-IT" b="1" dirty="0">
                <a:latin typeface="Arial"/>
                <a:cs typeface="Arial"/>
              </a:rPr>
              <a:t> software </a:t>
            </a:r>
            <a:r>
              <a:rPr lang="it-IT" b="1" dirty="0" err="1">
                <a:latin typeface="Arial"/>
                <a:cs typeface="Arial"/>
              </a:rPr>
              <a:t>born</a:t>
            </a:r>
            <a:r>
              <a:rPr lang="it-IT" b="1" dirty="0">
                <a:latin typeface="Arial"/>
                <a:cs typeface="Arial"/>
              </a:rPr>
              <a:t> and </a:t>
            </a:r>
            <a:r>
              <a:rPr lang="it-IT" b="1" dirty="0" err="1">
                <a:latin typeface="Arial"/>
                <a:cs typeface="Arial"/>
              </a:rPr>
              <a:t>continously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updated</a:t>
            </a:r>
            <a:r>
              <a:rPr lang="it-IT" b="1" dirty="0">
                <a:latin typeface="Arial"/>
                <a:cs typeface="Arial"/>
              </a:rPr>
              <a:t> with </a:t>
            </a:r>
            <a:r>
              <a:rPr lang="it-IT" b="1" dirty="0" err="1">
                <a:latin typeface="Arial"/>
                <a:cs typeface="Arial"/>
              </a:rPr>
              <a:t>this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final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purpose</a:t>
            </a:r>
            <a:r>
              <a:rPr lang="it-IT" b="1" dirty="0">
                <a:latin typeface="Arial"/>
                <a:cs typeface="Arial"/>
              </a:rPr>
              <a:t>.</a:t>
            </a:r>
          </a:p>
          <a:p>
            <a:pPr algn="ctr"/>
            <a:r>
              <a:rPr lang="it-IT" b="1" dirty="0">
                <a:latin typeface="Arial"/>
                <a:cs typeface="Arial"/>
              </a:rPr>
              <a:t>In the </a:t>
            </a:r>
            <a:r>
              <a:rPr lang="it-IT" b="1" dirty="0" err="1">
                <a:latin typeface="Arial"/>
                <a:cs typeface="Arial"/>
              </a:rPr>
              <a:t>present</a:t>
            </a:r>
            <a:r>
              <a:rPr lang="it-IT" b="1" dirty="0">
                <a:latin typeface="Arial"/>
                <a:cs typeface="Arial"/>
              </a:rPr>
              <a:t> work </a:t>
            </a:r>
            <a:r>
              <a:rPr lang="it-IT" b="1" dirty="0" err="1">
                <a:latin typeface="Arial"/>
                <a:cs typeface="Arial"/>
              </a:rPr>
              <a:t>three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codes</a:t>
            </a:r>
            <a:r>
              <a:rPr lang="it-IT" b="1" dirty="0">
                <a:latin typeface="Arial"/>
                <a:cs typeface="Arial"/>
              </a:rPr>
              <a:t>, working in </a:t>
            </a:r>
            <a:r>
              <a:rPr lang="it-IT" b="1" dirty="0" err="1">
                <a:latin typeface="Arial"/>
                <a:cs typeface="Arial"/>
              </a:rPr>
              <a:t>synergy</a:t>
            </a:r>
            <a:r>
              <a:rPr lang="it-IT" b="1" dirty="0">
                <a:latin typeface="Arial"/>
                <a:cs typeface="Arial"/>
              </a:rPr>
              <a:t> with </a:t>
            </a:r>
            <a:r>
              <a:rPr lang="it-IT" b="1" dirty="0" err="1">
                <a:latin typeface="Arial"/>
                <a:cs typeface="Arial"/>
              </a:rPr>
              <a:t>EStokTP</a:t>
            </a:r>
            <a:r>
              <a:rPr lang="it-IT" b="1" dirty="0">
                <a:latin typeface="Arial"/>
                <a:cs typeface="Arial"/>
              </a:rPr>
              <a:t>, </a:t>
            </a:r>
            <a:r>
              <a:rPr lang="it-IT" b="1" dirty="0" err="1">
                <a:latin typeface="Arial"/>
                <a:cs typeface="Arial"/>
              </a:rPr>
              <a:t>were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developed</a:t>
            </a:r>
            <a:r>
              <a:rPr lang="it-IT" b="1" dirty="0">
                <a:latin typeface="Arial"/>
                <a:cs typeface="Arial"/>
              </a:rPr>
              <a:t>: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581084-185D-BF4B-BFA6-786A0CCFA029}"/>
              </a:ext>
            </a:extLst>
          </p:cNvPr>
          <p:cNvCxnSpPr>
            <a:cxnSpLocks/>
          </p:cNvCxnSpPr>
          <p:nvPr/>
        </p:nvCxnSpPr>
        <p:spPr>
          <a:xfrm flipH="1">
            <a:off x="1792586" y="2494167"/>
            <a:ext cx="4303413" cy="1244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DF0F80-C1DE-DC28-DE27-C8C9A68C087E}"/>
              </a:ext>
            </a:extLst>
          </p:cNvPr>
          <p:cNvSpPr txBox="1"/>
          <p:nvPr/>
        </p:nvSpPr>
        <p:spPr>
          <a:xfrm>
            <a:off x="116563" y="3939187"/>
            <a:ext cx="3352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InChI2data</a:t>
            </a:r>
          </a:p>
          <a:p>
            <a:pPr algn="ctr"/>
            <a:r>
              <a:rPr lang="it-IT" b="1" dirty="0" err="1">
                <a:latin typeface="Arial"/>
                <a:cs typeface="Arial"/>
              </a:rPr>
              <a:t>Automatic</a:t>
            </a:r>
            <a:r>
              <a:rPr lang="it-IT" b="1" dirty="0">
                <a:latin typeface="Arial"/>
                <a:cs typeface="Arial"/>
              </a:rPr>
              <a:t> generation of </a:t>
            </a:r>
            <a:r>
              <a:rPr lang="it-IT" b="1" dirty="0" err="1">
                <a:latin typeface="Arial"/>
                <a:cs typeface="Arial"/>
              </a:rPr>
              <a:t>EStokTP</a:t>
            </a:r>
            <a:r>
              <a:rPr lang="it-IT" b="1" dirty="0">
                <a:latin typeface="Arial"/>
                <a:cs typeface="Arial"/>
              </a:rPr>
              <a:t> input files, </a:t>
            </a:r>
            <a:r>
              <a:rPr lang="it-IT" b="1" dirty="0" err="1">
                <a:latin typeface="Arial"/>
                <a:cs typeface="Arial"/>
              </a:rPr>
              <a:t>starting</a:t>
            </a:r>
            <a:r>
              <a:rPr lang="it-IT" b="1" dirty="0">
                <a:latin typeface="Arial"/>
                <a:cs typeface="Arial"/>
              </a:rPr>
              <a:t> from </a:t>
            </a:r>
            <a:r>
              <a:rPr lang="it-IT" b="1" dirty="0" err="1">
                <a:latin typeface="Arial"/>
                <a:cs typeface="Arial"/>
              </a:rPr>
              <a:t>InChIs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identifiers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BD78F-D3FF-9599-FD1B-12C009F813B1}"/>
              </a:ext>
            </a:extLst>
          </p:cNvPr>
          <p:cNvSpPr txBox="1"/>
          <p:nvPr/>
        </p:nvSpPr>
        <p:spPr>
          <a:xfrm>
            <a:off x="4101783" y="3940117"/>
            <a:ext cx="4049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CHEMTP</a:t>
            </a:r>
          </a:p>
          <a:p>
            <a:pPr algn="ctr"/>
            <a:r>
              <a:rPr lang="it-IT" b="1" dirty="0" err="1">
                <a:latin typeface="Arial"/>
                <a:cs typeface="Arial"/>
              </a:rPr>
              <a:t>Estimation</a:t>
            </a:r>
            <a:r>
              <a:rPr lang="it-IT" b="1" dirty="0">
                <a:latin typeface="Arial"/>
                <a:cs typeface="Arial"/>
              </a:rPr>
              <a:t> of </a:t>
            </a:r>
            <a:r>
              <a:rPr lang="it-IT" b="1" dirty="0" err="1">
                <a:latin typeface="Arial"/>
                <a:cs typeface="Arial"/>
              </a:rPr>
              <a:t>thermochemical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parameters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based</a:t>
            </a:r>
            <a:r>
              <a:rPr lang="it-IT" b="1" dirty="0">
                <a:latin typeface="Arial"/>
                <a:cs typeface="Arial"/>
              </a:rPr>
              <a:t> on </a:t>
            </a:r>
            <a:r>
              <a:rPr lang="it-IT" b="1" dirty="0" err="1">
                <a:latin typeface="Arial"/>
                <a:cs typeface="Arial"/>
              </a:rPr>
              <a:t>partition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functions</a:t>
            </a:r>
            <a:r>
              <a:rPr lang="it-IT" b="1" dirty="0">
                <a:latin typeface="Arial"/>
                <a:cs typeface="Arial"/>
              </a:rPr>
              <a:t> + </a:t>
            </a:r>
            <a:r>
              <a:rPr lang="it-IT" b="1" dirty="0" err="1">
                <a:latin typeface="Arial"/>
                <a:cs typeface="Arial"/>
              </a:rPr>
              <a:t>atomization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schemes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D06117-D6AF-52E4-C15A-445FECC93FF0}"/>
              </a:ext>
            </a:extLst>
          </p:cNvPr>
          <p:cNvCxnSpPr>
            <a:cxnSpLocks/>
          </p:cNvCxnSpPr>
          <p:nvPr/>
        </p:nvCxnSpPr>
        <p:spPr>
          <a:xfrm>
            <a:off x="6095999" y="2494167"/>
            <a:ext cx="0" cy="1335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A6329-9502-529C-08E5-8E465421C102}"/>
              </a:ext>
            </a:extLst>
          </p:cNvPr>
          <p:cNvCxnSpPr>
            <a:cxnSpLocks/>
          </p:cNvCxnSpPr>
          <p:nvPr/>
        </p:nvCxnSpPr>
        <p:spPr>
          <a:xfrm>
            <a:off x="6095999" y="2494167"/>
            <a:ext cx="4303413" cy="1244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A6F941-96D7-952E-C488-E9FF03B51DAC}"/>
              </a:ext>
            </a:extLst>
          </p:cNvPr>
          <p:cNvSpPr txBox="1"/>
          <p:nvPr/>
        </p:nvSpPr>
        <p:spPr>
          <a:xfrm>
            <a:off x="8723389" y="3939186"/>
            <a:ext cx="3352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FragsGen</a:t>
            </a:r>
            <a:endParaRPr lang="it-IT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it-IT" b="1" dirty="0" err="1">
                <a:latin typeface="Arial"/>
                <a:cs typeface="Arial"/>
              </a:rPr>
              <a:t>Automatic</a:t>
            </a:r>
            <a:r>
              <a:rPr lang="it-IT" b="1" dirty="0">
                <a:latin typeface="Arial"/>
                <a:cs typeface="Arial"/>
              </a:rPr>
              <a:t> generation of </a:t>
            </a:r>
            <a:r>
              <a:rPr lang="it-IT" b="1" dirty="0" err="1">
                <a:latin typeface="Arial"/>
                <a:cs typeface="Arial"/>
              </a:rPr>
              <a:t>fragmentation</a:t>
            </a:r>
            <a:r>
              <a:rPr lang="it-IT" b="1" dirty="0">
                <a:latin typeface="Arial"/>
                <a:cs typeface="Arial"/>
              </a:rPr>
              <a:t> products and </a:t>
            </a:r>
            <a:r>
              <a:rPr lang="it-IT" b="1" dirty="0" err="1">
                <a:latin typeface="Arial"/>
                <a:cs typeface="Arial"/>
              </a:rPr>
              <a:t>estimation</a:t>
            </a:r>
            <a:r>
              <a:rPr lang="it-IT" b="1" dirty="0">
                <a:latin typeface="Arial"/>
                <a:cs typeface="Arial"/>
              </a:rPr>
              <a:t> of bond energies</a:t>
            </a:r>
            <a:endParaRPr lang="en-GB" dirty="0"/>
          </a:p>
        </p:txBody>
      </p:sp>
      <p:pic>
        <p:nvPicPr>
          <p:cNvPr id="2" name="Immagine 3" descr="01_Polimi_centrato_COL_positivo.eps">
            <a:extLst>
              <a:ext uri="{FF2B5EF4-FFF2-40B4-BE49-F238E27FC236}">
                <a16:creationId xmlns:a16="http://schemas.microsoft.com/office/drawing/2014/main" id="{77D1E790-E129-B1D3-8542-EA8B21FE6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2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9F2F3-C509-1A87-578B-14DC1EBC34BB}"/>
              </a:ext>
            </a:extLst>
          </p:cNvPr>
          <p:cNvSpPr txBox="1"/>
          <p:nvPr/>
        </p:nvSpPr>
        <p:spPr>
          <a:xfrm>
            <a:off x="100361" y="2578282"/>
            <a:ext cx="11991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6000" b="1" i="1" dirty="0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Thanks for the </a:t>
            </a:r>
            <a:r>
              <a:rPr lang="it-IT" sz="6000" b="1" i="1" dirty="0" err="1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kind</a:t>
            </a:r>
            <a:r>
              <a:rPr lang="it-IT" sz="6000" b="1" i="1" dirty="0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it-IT" sz="6000" b="1" i="1" dirty="0" err="1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attention</a:t>
            </a:r>
            <a:r>
              <a:rPr lang="it-IT" sz="6000" b="1" i="1" dirty="0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!</a:t>
            </a:r>
            <a:endParaRPr lang="en-GB" sz="6000" i="1" dirty="0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Immagine 3" descr="01_Polimi_centrato_COL_positivo.eps">
            <a:extLst>
              <a:ext uri="{FF2B5EF4-FFF2-40B4-BE49-F238E27FC236}">
                <a16:creationId xmlns:a16="http://schemas.microsoft.com/office/drawing/2014/main" id="{68E877EC-2EFD-7754-7E2D-8F27B1AE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EC7FA-2D4E-70EE-2CBF-F07CED982B96}"/>
              </a:ext>
            </a:extLst>
          </p:cNvPr>
          <p:cNvSpPr txBox="1"/>
          <p:nvPr/>
        </p:nvSpPr>
        <p:spPr>
          <a:xfrm>
            <a:off x="3047376" y="5590173"/>
            <a:ext cx="6097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i="1" dirty="0" err="1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Any</a:t>
            </a:r>
            <a:r>
              <a:rPr lang="it-IT" sz="3200" b="1" i="1" dirty="0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it-IT" sz="3600" b="1" i="1" dirty="0" err="1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questions</a:t>
            </a:r>
            <a:r>
              <a:rPr lang="it-IT" sz="3200" b="1" i="1" dirty="0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258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1" y="88466"/>
            <a:ext cx="111290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altLang="en-US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How to determine rate and thermodynamic parameters accurately and efficiently? 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5972BB19-D6FC-2B59-CFB0-8023A8F3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F4379A8-F360-E33A-33AD-9EFB165E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79" y="685727"/>
            <a:ext cx="11129041" cy="58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6097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Thermochemical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parameters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601368" y="962721"/>
            <a:ext cx="10943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Thermochemical parameters </a:t>
            </a:r>
            <a:r>
              <a:rPr lang="en-GB" sz="2200" b="1" dirty="0">
                <a:latin typeface="Arial"/>
                <a:cs typeface="Arial"/>
              </a:rPr>
              <a:t>are necessary to describe the evolution of energy distribution in reacting environments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D99A1-516E-65D8-6A7A-A7EFF34A53DC}"/>
              </a:ext>
            </a:extLst>
          </p:cNvPr>
          <p:cNvSpPr txBox="1"/>
          <p:nvPr/>
        </p:nvSpPr>
        <p:spPr>
          <a:xfrm>
            <a:off x="0" y="2175530"/>
            <a:ext cx="1219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Two main possibilities </a:t>
            </a:r>
            <a:r>
              <a:rPr lang="en-GB" sz="2200" b="1" dirty="0">
                <a:latin typeface="Arial"/>
                <a:cs typeface="Arial"/>
              </a:rPr>
              <a:t>for thermochemical parameters estimation: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420FB6-996C-2D67-0BB9-EE1AFAB4358E}"/>
              </a:ext>
            </a:extLst>
          </p:cNvPr>
          <p:cNvCxnSpPr>
            <a:cxnSpLocks/>
          </p:cNvCxnSpPr>
          <p:nvPr/>
        </p:nvCxnSpPr>
        <p:spPr>
          <a:xfrm flipH="1">
            <a:off x="3048754" y="2710287"/>
            <a:ext cx="2144948" cy="611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49E362-87FF-AA05-07D0-6CF3021D757F}"/>
              </a:ext>
            </a:extLst>
          </p:cNvPr>
          <p:cNvSpPr txBox="1"/>
          <p:nvPr/>
        </p:nvSpPr>
        <p:spPr>
          <a:xfrm>
            <a:off x="1001539" y="3443467"/>
            <a:ext cx="40944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Group contribution 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methods</a:t>
            </a:r>
          </a:p>
          <a:p>
            <a:pPr algn="ctr"/>
            <a:r>
              <a:rPr lang="en-GB" sz="2200" b="1" dirty="0">
                <a:latin typeface="Arial"/>
                <a:cs typeface="Arial"/>
              </a:rPr>
              <a:t>(Benson - THERM, RMG)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E2C38B-A574-B640-22AB-2D9181049648}"/>
              </a:ext>
            </a:extLst>
          </p:cNvPr>
          <p:cNvSpPr txBox="1"/>
          <p:nvPr/>
        </p:nvSpPr>
        <p:spPr>
          <a:xfrm>
            <a:off x="6372524" y="3425404"/>
            <a:ext cx="48179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Molecular partition functions 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atomization schemes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200" b="1" dirty="0">
                <a:latin typeface="Arial"/>
                <a:cs typeface="Arial"/>
              </a:rPr>
              <a:t>(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CHEMTP</a:t>
            </a:r>
            <a:r>
              <a:rPr lang="en-GB" sz="2200" b="1" dirty="0">
                <a:latin typeface="Arial"/>
                <a:cs typeface="Arial"/>
              </a:rPr>
              <a:t>, based on </a:t>
            </a:r>
            <a:r>
              <a:rPr lang="en-GB" sz="2200" b="1" dirty="0" err="1">
                <a:latin typeface="Arial"/>
                <a:cs typeface="Arial"/>
              </a:rPr>
              <a:t>EStokTP</a:t>
            </a:r>
            <a:r>
              <a:rPr lang="en-GB" sz="2200" b="1" dirty="0">
                <a:latin typeface="Arial"/>
                <a:cs typeface="Arial"/>
              </a:rPr>
              <a:t>)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9E97A-6BCE-6DE0-D86C-DFAE03F0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74" y="4181155"/>
            <a:ext cx="3069559" cy="2261133"/>
          </a:xfrm>
          <a:prstGeom prst="rect">
            <a:avLst/>
          </a:prstGeom>
        </p:spPr>
      </p:pic>
      <p:pic>
        <p:nvPicPr>
          <p:cNvPr id="3" name="Picture 2" descr="A black arrow pointing to a silver arrow&#10;&#10;Description automatically generated with medium confidence">
            <a:extLst>
              <a:ext uri="{FF2B5EF4-FFF2-40B4-BE49-F238E27FC236}">
                <a16:creationId xmlns:a16="http://schemas.microsoft.com/office/drawing/2014/main" id="{81F92FAB-4ECC-66BC-147F-82DE52642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00" y="4876293"/>
            <a:ext cx="6210575" cy="1255329"/>
          </a:xfrm>
          <a:prstGeom prst="rect">
            <a:avLst/>
          </a:prstGeom>
        </p:spPr>
      </p:pic>
      <p:pic>
        <p:nvPicPr>
          <p:cNvPr id="8" name="Immagine 3" descr="01_Polimi_centrato_COL_positivo.eps">
            <a:extLst>
              <a:ext uri="{FF2B5EF4-FFF2-40B4-BE49-F238E27FC236}">
                <a16:creationId xmlns:a16="http://schemas.microsoft.com/office/drawing/2014/main" id="{F338A4B3-2623-F9F5-8BAC-00565DAC2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0665CA-8751-5015-9EAD-FCB6E5427665}"/>
              </a:ext>
            </a:extLst>
          </p:cNvPr>
          <p:cNvCxnSpPr>
            <a:cxnSpLocks/>
          </p:cNvCxnSpPr>
          <p:nvPr/>
        </p:nvCxnSpPr>
        <p:spPr>
          <a:xfrm>
            <a:off x="6264330" y="2710286"/>
            <a:ext cx="2144948" cy="611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6097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Aim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of the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C8956-B56A-FDB6-57BB-3FA3FD85B602}"/>
              </a:ext>
            </a:extLst>
          </p:cNvPr>
          <p:cNvSpPr txBox="1"/>
          <p:nvPr/>
        </p:nvSpPr>
        <p:spPr>
          <a:xfrm>
            <a:off x="1711994" y="2690336"/>
            <a:ext cx="91046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CHEMTP</a:t>
            </a:r>
            <a:r>
              <a:rPr lang="en-GB" b="1" dirty="0">
                <a:latin typeface="Arial"/>
                <a:cs typeface="Arial"/>
              </a:rPr>
              <a:t>: algorithm for thermochemical parameters estimation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latin typeface="Arial"/>
              <a:cs typeface="Arial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InChI2data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: protocol for automatic generation of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EStokTP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input files</a:t>
            </a:r>
            <a:endParaRPr lang="en-GB" b="1" dirty="0">
              <a:latin typeface="Arial"/>
              <a:cs typeface="Arial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en-GB" b="1" dirty="0">
              <a:latin typeface="Arial"/>
              <a:cs typeface="Arial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>
                <a:solidFill>
                  <a:srgbClr val="FF0000"/>
                </a:solidFill>
                <a:latin typeface="Arial"/>
                <a:cs typeface="Arial"/>
              </a:rPr>
              <a:t>FragsGen</a:t>
            </a:r>
            <a:r>
              <a:rPr lang="en-GB" b="1" dirty="0">
                <a:latin typeface="Arial"/>
                <a:cs typeface="Arial"/>
              </a:rPr>
              <a:t>: automatic method for bond energies 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7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6097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Aim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of the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57CD4-3B26-AAF1-6C82-040204FE3F1F}"/>
              </a:ext>
            </a:extLst>
          </p:cNvPr>
          <p:cNvSpPr txBox="1"/>
          <p:nvPr/>
        </p:nvSpPr>
        <p:spPr>
          <a:xfrm>
            <a:off x="1817484" y="1516530"/>
            <a:ext cx="1704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CHEMTP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95699-CF9A-F11D-32E6-6F7C8901246C}"/>
              </a:ext>
            </a:extLst>
          </p:cNvPr>
          <p:cNvSpPr txBox="1"/>
          <p:nvPr/>
        </p:nvSpPr>
        <p:spPr>
          <a:xfrm>
            <a:off x="1622832" y="3265393"/>
            <a:ext cx="2093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InChI2data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E141E-EAAE-891B-765F-78672DA6AA7F}"/>
              </a:ext>
            </a:extLst>
          </p:cNvPr>
          <p:cNvSpPr txBox="1"/>
          <p:nvPr/>
        </p:nvSpPr>
        <p:spPr>
          <a:xfrm>
            <a:off x="1704314" y="5014256"/>
            <a:ext cx="1930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err="1">
                <a:solidFill>
                  <a:srgbClr val="FF0000"/>
                </a:solidFill>
                <a:latin typeface="Arial"/>
                <a:cs typeface="Arial"/>
              </a:rPr>
              <a:t>FragsGen</a:t>
            </a:r>
            <a:endParaRPr lang="en-GB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A22FB-757B-E2E3-CC0F-1820E618B3CF}"/>
              </a:ext>
            </a:extLst>
          </p:cNvPr>
          <p:cNvCxnSpPr>
            <a:cxnSpLocks/>
          </p:cNvCxnSpPr>
          <p:nvPr/>
        </p:nvCxnSpPr>
        <p:spPr>
          <a:xfrm>
            <a:off x="4261195" y="1786833"/>
            <a:ext cx="26194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951E5B-F6CD-72D6-DD90-B9EEA0474A42}"/>
              </a:ext>
            </a:extLst>
          </p:cNvPr>
          <p:cNvSpPr txBox="1"/>
          <p:nvPr/>
        </p:nvSpPr>
        <p:spPr>
          <a:xfrm>
            <a:off x="7403471" y="1094335"/>
            <a:ext cx="3207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Arial"/>
                <a:cs typeface="Arial"/>
              </a:rPr>
              <a:t>Thermochemical parameters estimation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ABA573-90C8-BBAB-8032-C161FEECF1DE}"/>
              </a:ext>
            </a:extLst>
          </p:cNvPr>
          <p:cNvCxnSpPr>
            <a:cxnSpLocks/>
          </p:cNvCxnSpPr>
          <p:nvPr/>
        </p:nvCxnSpPr>
        <p:spPr>
          <a:xfrm>
            <a:off x="4261195" y="3559804"/>
            <a:ext cx="26194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B589F-D749-0F6E-6E13-080F2A1C1385}"/>
              </a:ext>
            </a:extLst>
          </p:cNvPr>
          <p:cNvSpPr txBox="1"/>
          <p:nvPr/>
        </p:nvSpPr>
        <p:spPr>
          <a:xfrm>
            <a:off x="7403471" y="2867306"/>
            <a:ext cx="3207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Arial"/>
                <a:cs typeface="Arial"/>
              </a:rPr>
              <a:t>Generation of </a:t>
            </a:r>
            <a:r>
              <a:rPr lang="en-GB" sz="2800" b="1" dirty="0" err="1">
                <a:latin typeface="Arial"/>
                <a:cs typeface="Arial"/>
              </a:rPr>
              <a:t>EStokTP</a:t>
            </a:r>
            <a:r>
              <a:rPr lang="en-GB" sz="2800" b="1" dirty="0">
                <a:latin typeface="Arial"/>
                <a:cs typeface="Arial"/>
              </a:rPr>
              <a:t> input files</a:t>
            </a:r>
            <a:endParaRPr lang="en-GB" sz="2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01ACD8-5516-BAF4-5DD5-D6DABB12C61F}"/>
              </a:ext>
            </a:extLst>
          </p:cNvPr>
          <p:cNvCxnSpPr>
            <a:cxnSpLocks/>
          </p:cNvCxnSpPr>
          <p:nvPr/>
        </p:nvCxnSpPr>
        <p:spPr>
          <a:xfrm>
            <a:off x="4261195" y="5332775"/>
            <a:ext cx="26194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87A7BD-D6AD-5554-82DB-FE443C02FAC4}"/>
              </a:ext>
            </a:extLst>
          </p:cNvPr>
          <p:cNvSpPr txBox="1"/>
          <p:nvPr/>
        </p:nvSpPr>
        <p:spPr>
          <a:xfrm>
            <a:off x="7403471" y="4855721"/>
            <a:ext cx="32071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Arial"/>
                <a:cs typeface="Arial"/>
              </a:rPr>
              <a:t>Bond </a:t>
            </a:r>
            <a:r>
              <a:rPr lang="en-GB" sz="2800" b="1" dirty="0" err="1">
                <a:latin typeface="Arial"/>
                <a:cs typeface="Arial"/>
              </a:rPr>
              <a:t>enegies</a:t>
            </a:r>
            <a:r>
              <a:rPr lang="en-GB" sz="2800" b="1" dirty="0">
                <a:latin typeface="Arial"/>
                <a:cs typeface="Arial"/>
              </a:rPr>
              <a:t> estimation</a:t>
            </a:r>
            <a:endParaRPr lang="en-GB" sz="2800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F15BA80D-4505-F51D-0648-092718B95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AABF2-5B50-E542-9B30-9125E1B6CB4A}"/>
              </a:ext>
            </a:extLst>
          </p:cNvPr>
          <p:cNvSpPr txBox="1"/>
          <p:nvPr/>
        </p:nvSpPr>
        <p:spPr>
          <a:xfrm>
            <a:off x="0" y="641914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Generation of new software:</a:t>
            </a:r>
          </a:p>
        </p:txBody>
      </p:sp>
    </p:spTree>
    <p:extLst>
      <p:ext uri="{BB962C8B-B14F-4D97-AF65-F5344CB8AC3E}">
        <p14:creationId xmlns:p14="http://schemas.microsoft.com/office/powerpoint/2010/main" val="258712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92851" y="83517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CHEMTP: Connectivity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Hierarchy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Estimation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Model for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Thermochemical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Parameters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B3DF3-F575-7F9D-D492-BC8D3FBB5451}"/>
                  </a:ext>
                </a:extLst>
              </p:cNvPr>
              <p:cNvSpPr txBox="1"/>
              <p:nvPr/>
            </p:nvSpPr>
            <p:spPr>
              <a:xfrm>
                <a:off x="601368" y="962721"/>
                <a:ext cx="10943861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𝑪</m:t>
                        </m:r>
                      </m:e>
                      <m:sub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𝑷</m:t>
                        </m:r>
                      </m:sub>
                      <m:sup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bSup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it-IT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e>
                      <m:sup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p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GB" sz="2200" b="1">
                    <a:solidFill>
                      <a:schemeClr val="tx1"/>
                    </a:solidFill>
                    <a:latin typeface="Arial"/>
                    <a:cs typeface="Arial"/>
                  </a:rPr>
                  <a:t>are calculated </a:t>
                </a:r>
                <a:r>
                  <a:rPr lang="en-GB" sz="22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exploiting molecular partition functions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𝑯</m:t>
                        </m:r>
                      </m:e>
                      <m:sup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p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is calculated using atomization schemes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B3DF3-F575-7F9D-D492-BC8D3FBB5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68" y="962721"/>
                <a:ext cx="10943861" cy="791370"/>
              </a:xfrm>
              <a:prstGeom prst="rect">
                <a:avLst/>
              </a:prstGeom>
              <a:blipFill>
                <a:blip r:embed="rId2"/>
                <a:stretch>
                  <a:fillRect t="-2308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Potential Energy Diagrams | CK-12 Foundation">
            <a:extLst>
              <a:ext uri="{FF2B5EF4-FFF2-40B4-BE49-F238E27FC236}">
                <a16:creationId xmlns:a16="http://schemas.microsoft.com/office/drawing/2014/main" id="{49AE5322-F233-3E4F-8399-E5FCB4082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03" y="4041301"/>
            <a:ext cx="3456525" cy="250960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FF664-2E32-2213-BFEA-82079203F085}"/>
              </a:ext>
            </a:extLst>
          </p:cNvPr>
          <p:cNvSpPr txBox="1"/>
          <p:nvPr/>
        </p:nvSpPr>
        <p:spPr>
          <a:xfrm>
            <a:off x="23534" y="2321220"/>
            <a:ext cx="65221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Atomization schemes preserve atomic or bond vicinity to construct convenient reactions to calculate </a:t>
            </a:r>
            <a:r>
              <a:rPr lang="el-GR" sz="2200" b="1" dirty="0">
                <a:latin typeface="Arial"/>
                <a:cs typeface="Arial"/>
              </a:rPr>
              <a:t>∆</a:t>
            </a:r>
            <a:r>
              <a:rPr lang="it-IT" sz="2200" b="1" dirty="0">
                <a:latin typeface="Arial"/>
                <a:cs typeface="Arial"/>
              </a:rPr>
              <a:t>H</a:t>
            </a:r>
            <a:r>
              <a:rPr lang="it-IT" sz="2200" b="1" baseline="30000" dirty="0">
                <a:latin typeface="Arial"/>
                <a:cs typeface="Arial"/>
              </a:rPr>
              <a:t>0</a:t>
            </a:r>
            <a:r>
              <a:rPr lang="it-IT" sz="2200" b="1" dirty="0">
                <a:latin typeface="Arial"/>
                <a:cs typeface="Arial"/>
              </a:rPr>
              <a:t>(0 K) (</a:t>
            </a:r>
            <a:r>
              <a:rPr lang="it-IT" sz="2200" b="1" dirty="0">
                <a:solidFill>
                  <a:srgbClr val="FF0000"/>
                </a:solidFill>
                <a:latin typeface="Arial"/>
                <a:cs typeface="Arial"/>
              </a:rPr>
              <a:t>Connectivity </a:t>
            </a:r>
            <a:r>
              <a:rPr lang="it-IT" sz="2200" b="1" dirty="0" err="1">
                <a:solidFill>
                  <a:srgbClr val="FF0000"/>
                </a:solidFill>
                <a:latin typeface="Arial"/>
                <a:cs typeface="Arial"/>
              </a:rPr>
              <a:t>Based</a:t>
            </a:r>
            <a:r>
              <a:rPr lang="it-IT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2200" b="1" dirty="0" err="1">
                <a:solidFill>
                  <a:srgbClr val="FF0000"/>
                </a:solidFill>
                <a:latin typeface="Arial"/>
                <a:cs typeface="Arial"/>
              </a:rPr>
              <a:t>Hierarchy</a:t>
            </a:r>
            <a:r>
              <a:rPr lang="it-IT" sz="2200" b="1" dirty="0">
                <a:latin typeface="Arial"/>
                <a:cs typeface="Arial"/>
              </a:rPr>
              <a:t> </a:t>
            </a:r>
            <a:r>
              <a:rPr lang="it-IT" sz="2200" b="1" dirty="0" err="1">
                <a:latin typeface="Arial"/>
                <a:cs typeface="Arial"/>
              </a:rPr>
              <a:t>approach</a:t>
            </a:r>
            <a:r>
              <a:rPr lang="it-IT" sz="2200" b="1" dirty="0">
                <a:latin typeface="Arial"/>
                <a:cs typeface="Arial"/>
              </a:rPr>
              <a:t>)</a:t>
            </a:r>
            <a:endParaRPr lang="en-GB" sz="2200" b="1" dirty="0"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7651F-7153-BF13-CE04-A4E783044FE6}"/>
              </a:ext>
            </a:extLst>
          </p:cNvPr>
          <p:cNvCxnSpPr>
            <a:cxnSpLocks/>
          </p:cNvCxnSpPr>
          <p:nvPr/>
        </p:nvCxnSpPr>
        <p:spPr>
          <a:xfrm>
            <a:off x="3335926" y="3856010"/>
            <a:ext cx="0" cy="11052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AADC52-7DA1-E2CC-D4AA-9CE399D7FD5C}"/>
                  </a:ext>
                </a:extLst>
              </p:cNvPr>
              <p:cNvSpPr txBox="1"/>
              <p:nvPr/>
            </p:nvSpPr>
            <p:spPr>
              <a:xfrm>
                <a:off x="-25590" y="5446287"/>
                <a:ext cx="7736029" cy="387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p>
                    </m:sSubSup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it-IT" b="1" baseline="3000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(0 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)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𝑷𝒓𝒐𝒅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it-IT" b="1" baseline="3000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(0 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)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𝑹𝒆𝒂𝒄𝒕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𝒆𝒍</m:t>
                                </m:r>
                              </m:sub>
                            </m:s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𝒁𝑷𝑬</m:t>
                            </m:r>
                          </m:e>
                        </m:d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𝑷𝒓𝒐𝒅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𝒆𝒍</m:t>
                                </m:r>
                              </m:sub>
                            </m:sSub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𝒁𝑷𝑬</m:t>
                            </m:r>
                          </m:e>
                        </m:d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𝑹𝒆𝒂𝒄𝒕</m:t>
                        </m:r>
                      </m:sub>
                    </m:sSub>
                  </m:oMath>
                </a14:m>
                <a:endParaRPr lang="en-GB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AADC52-7DA1-E2CC-D4AA-9CE399D7F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90" y="5446287"/>
                <a:ext cx="7736029" cy="387222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9AEFE2-3E70-93C9-69BF-AC2009C28EB7}"/>
                  </a:ext>
                </a:extLst>
              </p:cNvPr>
              <p:cNvSpPr txBox="1"/>
              <p:nvPr/>
            </p:nvSpPr>
            <p:spPr>
              <a:xfrm>
                <a:off x="810216" y="4977385"/>
                <a:ext cx="5263082" cy="45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22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sz="22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</m:e>
                      <m:sub>
                        <m:r>
                          <a:rPr lang="it-IT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</m:t>
                        </m:r>
                      </m:sub>
                      <m:sup>
                        <m:r>
                          <a:rPr lang="it-IT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</a:t>
                </a:r>
                <a:r>
                  <a:rPr lang="en-GB" sz="2200" b="1" dirty="0">
                    <a:latin typeface="Arial"/>
                    <a:cs typeface="Arial"/>
                  </a:rPr>
                  <a:t>expressed as</a:t>
                </a:r>
                <a:r>
                  <a:rPr lang="en-GB" sz="2200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9AEFE2-3E70-93C9-69BF-AC2009C28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6" y="4977385"/>
                <a:ext cx="5263082" cy="452816"/>
              </a:xfrm>
              <a:prstGeom prst="rect">
                <a:avLst/>
              </a:prstGeom>
              <a:blipFill>
                <a:blip r:embed="rId5"/>
                <a:stretch>
                  <a:fillRect t="-5405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A0F10AA1-5E8A-2150-8C81-3D2C4A71D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pic>
        <p:nvPicPr>
          <p:cNvPr id="1028" name="Picture 4" descr="Three Steps Stair Stock Illustration - Download Image Now - iStock">
            <a:extLst>
              <a:ext uri="{FF2B5EF4-FFF2-40B4-BE49-F238E27FC236}">
                <a16:creationId xmlns:a16="http://schemas.microsoft.com/office/drawing/2014/main" id="{009A402D-79AA-8777-52DA-96A49EB9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71" y="1754091"/>
            <a:ext cx="2579692" cy="22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789026-0BE4-6B8B-3FF5-4F0A54BF54EC}"/>
              </a:ext>
            </a:extLst>
          </p:cNvPr>
          <p:cNvSpPr txBox="1"/>
          <p:nvPr/>
        </p:nvSpPr>
        <p:spPr>
          <a:xfrm rot="1680518">
            <a:off x="8085266" y="3175097"/>
            <a:ext cx="1247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Arial"/>
                <a:cs typeface="Arial"/>
              </a:rPr>
              <a:t>CBH-0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500C6-43D6-7C2B-3570-4BFD9A34834A}"/>
              </a:ext>
            </a:extLst>
          </p:cNvPr>
          <p:cNvSpPr txBox="1"/>
          <p:nvPr/>
        </p:nvSpPr>
        <p:spPr>
          <a:xfrm rot="1219121">
            <a:off x="8498512" y="2548303"/>
            <a:ext cx="123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Arial"/>
                <a:cs typeface="Arial"/>
              </a:rPr>
              <a:t>CBH-1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14C56-CA76-F4AF-966B-E305D0DFBF96}"/>
              </a:ext>
            </a:extLst>
          </p:cNvPr>
          <p:cNvSpPr txBox="1"/>
          <p:nvPr/>
        </p:nvSpPr>
        <p:spPr>
          <a:xfrm rot="925508">
            <a:off x="8905877" y="2008846"/>
            <a:ext cx="1274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CBH-2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DC4D25-7E6E-549E-737B-A0E44D967AC0}"/>
              </a:ext>
            </a:extLst>
          </p:cNvPr>
          <p:cNvCxnSpPr>
            <a:cxnSpLocks/>
          </p:cNvCxnSpPr>
          <p:nvPr/>
        </p:nvCxnSpPr>
        <p:spPr>
          <a:xfrm flipV="1">
            <a:off x="7577596" y="1847617"/>
            <a:ext cx="1199145" cy="11968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761A9A-23AF-6C19-92DB-C765B39CABCD}"/>
              </a:ext>
            </a:extLst>
          </p:cNvPr>
          <p:cNvSpPr txBox="1"/>
          <p:nvPr/>
        </p:nvSpPr>
        <p:spPr>
          <a:xfrm rot="18896155">
            <a:off x="7314273" y="2256824"/>
            <a:ext cx="1349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i="1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Accuracy</a:t>
            </a:r>
            <a:endParaRPr lang="en-GB" i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8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CBH-0: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Isogyric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2007261" y="918358"/>
            <a:ext cx="762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Isogyric</a:t>
            </a:r>
            <a:r>
              <a:rPr lang="en-GB" sz="2200" b="1" dirty="0">
                <a:latin typeface="Arial"/>
                <a:cs typeface="Arial"/>
              </a:rPr>
              <a:t> scheme represent every non-hydrogen atom with its corresponding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saturated form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003F6E"/>
                </a:solidFill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6AEC1-386F-6980-AE2B-D2F7A2C68CB2}"/>
              </a:ext>
            </a:extLst>
          </p:cNvPr>
          <p:cNvSpPr txBox="1"/>
          <p:nvPr/>
        </p:nvSpPr>
        <p:spPr>
          <a:xfrm>
            <a:off x="0" y="6273939"/>
            <a:ext cx="1470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BB577586-8C05-C238-A6B4-A3FC1DC7F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1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2014</Words>
  <Application>Microsoft Office PowerPoint</Application>
  <PresentationFormat>Widescreen</PresentationFormat>
  <Paragraphs>313</Paragraphs>
  <Slides>34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Book Antiqua</vt:lpstr>
      <vt:lpstr>Calibri</vt:lpstr>
      <vt:lpstr>Calibri Light</vt:lpstr>
      <vt:lpstr>Cambria Math</vt:lpstr>
      <vt:lpstr>Cascadia Mono SemiBold</vt:lpstr>
      <vt:lpstr>Courier New</vt:lpstr>
      <vt:lpstr>Palatino Linotype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nobili</dc:creator>
  <cp:lastModifiedBy>Marcello Ferraro</cp:lastModifiedBy>
  <cp:revision>4</cp:revision>
  <dcterms:created xsi:type="dcterms:W3CDTF">2022-02-04T15:10:34Z</dcterms:created>
  <dcterms:modified xsi:type="dcterms:W3CDTF">2023-10-04T10:30:08Z</dcterms:modified>
</cp:coreProperties>
</file>