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microsoft.com/office/2016/11/relationships/changesInfo" Target="changesInfos/changesInfo1.xml"/><Relationship Id="rId7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Ferreira Oliveira" userId="eb1a64b8-1c0a-494d-8376-ced72f458ea2" providerId="ADAL" clId="{C30FF560-866D-4E08-8C78-CC35EF5E5835}"/>
    <pc:docChg chg="custSel addSld delSld modSld">
      <pc:chgData name="Matheus Ferreira Oliveira" userId="eb1a64b8-1c0a-494d-8376-ced72f458ea2" providerId="ADAL" clId="{C30FF560-866D-4E08-8C78-CC35EF5E5835}" dt="2025-03-06T14:27:50.709" v="6" actId="47"/>
      <pc:docMkLst>
        <pc:docMk/>
      </pc:docMkLst>
      <pc:sldChg chg="del">
        <pc:chgData name="Matheus Ferreira Oliveira" userId="eb1a64b8-1c0a-494d-8376-ced72f458ea2" providerId="ADAL" clId="{C30FF560-866D-4E08-8C78-CC35EF5E5835}" dt="2025-03-06T13:57:41.681" v="1" actId="47"/>
        <pc:sldMkLst>
          <pc:docMk/>
          <pc:sldMk cId="45967962" sldId="256"/>
        </pc:sldMkLst>
      </pc:sldChg>
      <pc:sldChg chg="delSp new del mod">
        <pc:chgData name="Matheus Ferreira Oliveira" userId="eb1a64b8-1c0a-494d-8376-ced72f458ea2" providerId="ADAL" clId="{C30FF560-866D-4E08-8C78-CC35EF5E5835}" dt="2025-03-06T14:27:49.060" v="5" actId="47"/>
        <pc:sldMkLst>
          <pc:docMk/>
          <pc:sldMk cId="4045742841" sldId="257"/>
        </pc:sldMkLst>
        <pc:spChg chg="del">
          <ac:chgData name="Matheus Ferreira Oliveira" userId="eb1a64b8-1c0a-494d-8376-ced72f458ea2" providerId="ADAL" clId="{C30FF560-866D-4E08-8C78-CC35EF5E5835}" dt="2025-03-06T14:08:11.698" v="3" actId="478"/>
          <ac:spMkLst>
            <pc:docMk/>
            <pc:sldMk cId="4045742841" sldId="257"/>
            <ac:spMk id="2" creationId="{742F7BBF-FA48-6B48-93A1-E293B7D61135}"/>
          </ac:spMkLst>
        </pc:spChg>
        <pc:spChg chg="del">
          <ac:chgData name="Matheus Ferreira Oliveira" userId="eb1a64b8-1c0a-494d-8376-ced72f458ea2" providerId="ADAL" clId="{C30FF560-866D-4E08-8C78-CC35EF5E5835}" dt="2025-03-06T14:08:15.352" v="4" actId="478"/>
          <ac:spMkLst>
            <pc:docMk/>
            <pc:sldMk cId="4045742841" sldId="257"/>
            <ac:spMk id="3" creationId="{F2D7B5C3-A2BA-3014-B869-6BA352A1838E}"/>
          </ac:spMkLst>
        </pc:spChg>
      </pc:sldChg>
      <pc:sldChg chg="add del">
        <pc:chgData name="Matheus Ferreira Oliveira" userId="eb1a64b8-1c0a-494d-8376-ced72f458ea2" providerId="ADAL" clId="{C30FF560-866D-4E08-8C78-CC35EF5E5835}" dt="2025-03-06T14:27:50.709" v="6" actId="47"/>
        <pc:sldMkLst>
          <pc:docMk/>
          <pc:sldMk cId="947335370" sldId="258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9F12B-68CD-3440-A418-207C73144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69D468-711A-4158-C59F-F4BD24E93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6D3E9-2E5B-DCD8-89C2-D099E418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633A7-F16D-9E7C-AC6B-8A317F50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3DE9AA-F0CA-DBB5-1304-7CB254CC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54A41-4815-94DE-E3C4-05C9C5E8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6BA2-2D90-2B7F-26E3-594955B61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227035-C498-4519-6B18-06F98F36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03142-C03D-5004-956D-1DC856E7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B5C32-FF71-3E22-0409-4EDE277C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6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892AC-927C-9E42-F794-7DCBF3C08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E3D856-9868-D4A3-3BE3-FF78FEE9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0AC10-E7D5-8AEC-A330-D0B2E106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A96D6-B4E6-C387-3E45-C5AD9383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CFCBA-095B-939B-A37F-AF00946C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22A49-8D0A-CBDB-FED5-352724D4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9E0E4-B474-927A-A85D-8177A4E5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7992B-A00A-583E-B836-9E34614E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631F2-5095-43ED-61B9-056BEFE8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6B1ACF-647E-0185-8414-2B3E1178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00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3D1B8-C238-E784-DB98-E56A7EBA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ACED76-7147-A680-12F9-63FCA01F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572AC-7E12-F431-7E57-D46E0549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0D577-8127-E53D-927C-068DDE7C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65B10-E9C2-0F39-8751-D32EAA71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3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1D880-0C6A-7055-8F76-2838C423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2226D-017D-2FA1-EF8A-0F4C5B72E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0F8EB6-825D-EA3A-CA88-BD89CAB0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213FD-0EEF-0CA7-3DBB-06E5A0F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C7B239-B71D-0CE5-56FA-3A4AF77F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FB08E-B1D8-F553-642A-C494A63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8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CA5CE-0FC1-20BD-8D35-7DB7DB29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F189F-7051-A51E-D777-636C4A98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332D80-F2E0-92A4-6305-99CFC072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700331-4A87-7F7B-CFD6-EC3AA720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BE6537-3F3A-D5C5-6CD3-2D48B2759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0C7ADEE-2001-7C85-1B4D-9EF9728C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4522B7-7504-B19B-F4DF-C9E7186B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2F3818-0A6B-EB28-878D-52915612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80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3B057-FF3E-24AB-351F-53D0ACBD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8784D8-CA04-78C0-26B8-66F2AC25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BEC505-C060-0958-9EDF-8BF6ACB0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7FE4A8-B5B7-9E88-CF66-C8AD518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8954D3-F5FC-7FCA-A56E-D19E022D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832AB7-E50B-A367-4113-6FD1EB5E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05BB38-997E-AFC6-B1CE-3A572F6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53C6D-C34A-A1EF-26CE-6A028E51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13E794-208A-CB66-3AA5-C3FBE328A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E19DA4-B886-70E5-58FF-1F5D57633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9C71C8-90B5-3131-D408-E94D9701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B62EE1-8FC7-E599-A719-537C85D5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6E040E-EE71-D47C-6955-6479652E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62036-734A-F038-BD6E-59C474B9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118AEC-CB06-C653-8734-05EE21261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0DAE2-9573-E148-3562-EA1ADA3AC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0A1F7-E953-E0D6-5CA3-3F555E36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E92A1-BF8C-1C02-BCE1-B98F6919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F9226-0644-9E47-26B0-1BE115A6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060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590059-C76D-23BF-BF62-3EFF5B33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3ED94-37C4-278F-1A62-435E91727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CC2D4-151C-931E-28E5-DCA07ED77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7A88B-748E-4AC8-AB82-DE94AEC3D00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F6138-C4C6-8992-231F-D934057B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EC3EC7-245C-291C-F365-5741327BB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15488-AE82-41E1-98E8-58F041732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Resumo dos Testes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Total de passos: 41</a:t>
            </a:r>
          </a:p>
          <a:p>
            <a:pPr>
              <a:spcAft>
                <a:spcPts val="0"/>
              </a:spcAft>
            </a:pPr>
            <a:r>
              <a:t>Passos bem-sucedidos: 41</a:t>
            </a:r>
          </a:p>
          <a:p>
            <a:r>
              <a:t>Passos falhados: 0</a:t>
            </a:r>
          </a:p>
        </p:txBody>
      </p:sp>
      <p:pic>
        <p:nvPicPr>
          <p:cNvPr id="4" name="Picture 3" descr="resumo_grafico_20250325_145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Tema do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Ferreira Oliveira</dc:creator>
  <cp:lastModifiedBy>Matheus Ferreira Oliveira</cp:lastModifiedBy>
  <cp:revision>1</cp:revision>
  <dcterms:created xsi:type="dcterms:W3CDTF">2025-03-06T13:55:43Z</dcterms:created>
  <dcterms:modified xsi:type="dcterms:W3CDTF">2025-03-06T14:27:52Z</dcterms:modified>
</cp:coreProperties>
</file>