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rreira Oliveira" userId="eb1a64b8-1c0a-494d-8376-ced72f458ea2" providerId="ADAL" clId="{C30FF560-866D-4E08-8C78-CC35EF5E5835}"/>
    <pc:docChg chg="custSel addSld delSld modSld">
      <pc:chgData name="Matheus Ferreira Oliveira" userId="eb1a64b8-1c0a-494d-8376-ced72f458ea2" providerId="ADAL" clId="{C30FF560-866D-4E08-8C78-CC35EF5E5835}" dt="2025-03-06T14:27:50.709" v="6" actId="47"/>
      <pc:docMkLst>
        <pc:docMk/>
      </pc:docMkLst>
      <pc:sldChg chg="del">
        <pc:chgData name="Matheus Ferreira Oliveira" userId="eb1a64b8-1c0a-494d-8376-ced72f458ea2" providerId="ADAL" clId="{C30FF560-866D-4E08-8C78-CC35EF5E5835}" dt="2025-03-06T13:57:41.681" v="1" actId="47"/>
        <pc:sldMkLst>
          <pc:docMk/>
          <pc:sldMk cId="45967962" sldId="256"/>
        </pc:sldMkLst>
      </pc:sldChg>
      <pc:sldChg chg="delSp new del mod">
        <pc:chgData name="Matheus Ferreira Oliveira" userId="eb1a64b8-1c0a-494d-8376-ced72f458ea2" providerId="ADAL" clId="{C30FF560-866D-4E08-8C78-CC35EF5E5835}" dt="2025-03-06T14:27:49.060" v="5" actId="47"/>
        <pc:sldMkLst>
          <pc:docMk/>
          <pc:sldMk cId="4045742841" sldId="257"/>
        </pc:sldMkLst>
        <pc:spChg chg="del">
          <ac:chgData name="Matheus Ferreira Oliveira" userId="eb1a64b8-1c0a-494d-8376-ced72f458ea2" providerId="ADAL" clId="{C30FF560-866D-4E08-8C78-CC35EF5E5835}" dt="2025-03-06T14:08:11.698" v="3" actId="478"/>
          <ac:spMkLst>
            <pc:docMk/>
            <pc:sldMk cId="4045742841" sldId="257"/>
            <ac:spMk id="2" creationId="{742F7BBF-FA48-6B48-93A1-E293B7D61135}"/>
          </ac:spMkLst>
        </pc:spChg>
        <pc:spChg chg="del">
          <ac:chgData name="Matheus Ferreira Oliveira" userId="eb1a64b8-1c0a-494d-8376-ced72f458ea2" providerId="ADAL" clId="{C30FF560-866D-4E08-8C78-CC35EF5E5835}" dt="2025-03-06T14:08:15.352" v="4" actId="478"/>
          <ac:spMkLst>
            <pc:docMk/>
            <pc:sldMk cId="4045742841" sldId="257"/>
            <ac:spMk id="3" creationId="{F2D7B5C3-A2BA-3014-B869-6BA352A1838E}"/>
          </ac:spMkLst>
        </pc:spChg>
      </pc:sldChg>
      <pc:sldChg chg="add del">
        <pc:chgData name="Matheus Ferreira Oliveira" userId="eb1a64b8-1c0a-494d-8376-ced72f458ea2" providerId="ADAL" clId="{C30FF560-866D-4E08-8C78-CC35EF5E5835}" dt="2025-03-06T14:27:50.709" v="6" actId="47"/>
        <pc:sldMkLst>
          <pc:docMk/>
          <pc:sldMk cId="947335370" sldId="258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F12B-68CD-3440-A418-207C7314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9D468-711A-4158-C59F-F4BD24E9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6D3E9-2E5B-DCD8-89C2-D099E41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633A7-F16D-9E7C-AC6B-8A317F5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DE9AA-F0CA-DBB5-1304-7CB254C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4A41-4815-94DE-E3C4-05C9C5E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6BA2-2D90-2B7F-26E3-594955B6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27035-C498-4519-6B18-06F98F3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03142-C03D-5004-956D-1DC856E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B5C32-FF71-3E22-0409-4EDE277C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892AC-927C-9E42-F794-7DCBF3C0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3D856-9868-D4A3-3BE3-FF78FEE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0AC10-E7D5-8AEC-A330-D0B2E106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A96D6-B4E6-C387-3E45-C5AD9383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CFCBA-095B-939B-A37F-AF00946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2A49-8D0A-CBDB-FED5-352724D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9E0E4-B474-927A-A85D-8177A4E5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7992B-A00A-583E-B836-9E34614E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631F2-5095-43ED-61B9-056BEFE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B1ACF-647E-0185-8414-2B3E1178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3D1B8-C238-E784-DB98-E56A7EBA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CED76-7147-A680-12F9-63FCA01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72AC-7E12-F431-7E57-D46E054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0D577-8127-E53D-927C-068DDE7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65B10-E9C2-0F39-8751-D32EAA71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D880-0C6A-7055-8F76-2838C423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2226D-017D-2FA1-EF8A-0F4C5B72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F8EB6-825D-EA3A-CA88-BD89CAB0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213FD-0EEF-0CA7-3DBB-06E5A0F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7B239-B71D-0CE5-56FA-3A4AF77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FB08E-B1D8-F553-642A-C494A63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CA5CE-0FC1-20BD-8D35-7DB7DB29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F189F-7051-A51E-D777-636C4A98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32D80-F2E0-92A4-6305-99CFC07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700331-4A87-7F7B-CFD6-EC3AA720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BE6537-3F3A-D5C5-6CD3-2D48B2759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7ADEE-2001-7C85-1B4D-9EF9728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4522B7-7504-B19B-F4DF-C9E7186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F3818-0A6B-EB28-878D-5291561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B057-FF3E-24AB-351F-53D0ACB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784D8-CA04-78C0-26B8-66F2AC2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BEC505-C060-0958-9EDF-8BF6ACB0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FE4A8-B5B7-9E88-CF66-C8AD518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954D3-F5FC-7FCA-A56E-D19E022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832AB7-E50B-A367-4113-6FD1EB5E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05BB38-997E-AFC6-B1CE-3A572F6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3C6D-C34A-A1EF-26CE-6A028E5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3E794-208A-CB66-3AA5-C3FBE328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19DA4-B886-70E5-58FF-1F5D5763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C71C8-90B5-3131-D408-E94D970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62EE1-8FC7-E599-A719-537C85D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E040E-EE71-D47C-6955-6479652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2036-734A-F038-BD6E-59C474B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18AEC-CB06-C653-8734-05EE21261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0DAE2-9573-E148-3562-EA1ADA3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0A1F7-E953-E0D6-5CA3-3F555E3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E92A1-BF8C-1C02-BCE1-B98F691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9226-0644-9E47-26B0-1BE115A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060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90059-C76D-23BF-BF62-3EFF5B33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3ED94-37C4-278F-1A62-435E917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CC2D4-151C-931E-28E5-DCA07ED7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F6138-C4C6-8992-231F-D934057B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C3EC7-245C-291C-F365-5741327BB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Resumo dos Testes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de passos: 41</a:t>
            </a:r>
          </a:p>
          <a:p>
            <a:pPr>
              <a:spcAft>
                <a:spcPts val="0"/>
              </a:spcAft>
            </a:pPr>
            <a:r>
              <a:t>Passos bem-sucedidos: 41</a:t>
            </a:r>
          </a:p>
          <a:p>
            <a:r>
              <a:t>Passos falhados: 0</a:t>
            </a:r>
          </a:p>
        </p:txBody>
      </p:sp>
      <p:pic>
        <p:nvPicPr>
          <p:cNvPr id="4" name="Picture 3" descr="resumo_grafico_20250325_145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Ferreira Oliveira</dc:creator>
  <cp:lastModifiedBy>Matheus Ferreira Oliveira</cp:lastModifiedBy>
  <cp:revision>1</cp:revision>
  <dcterms:created xsi:type="dcterms:W3CDTF">2025-03-06T13:55:43Z</dcterms:created>
  <dcterms:modified xsi:type="dcterms:W3CDTF">2025-03-06T14:27:52Z</dcterms:modified>
</cp:coreProperties>
</file>