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2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9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1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33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6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5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3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FE0D-C97C-244F-9AE2-2F5601519FFA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182F-5734-964E-89D0-CCB54F85D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4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0349" y="234950"/>
            <a:ext cx="8740775" cy="6464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2000" dirty="0"/>
              <a:t>&lt;</a:t>
            </a:r>
            <a:r>
              <a:rPr lang="es-ES" sz="2000" dirty="0" err="1"/>
              <a:t>body</a:t>
            </a:r>
            <a:r>
              <a:rPr lang="es-ES" sz="2000" dirty="0"/>
              <a:t>&gt;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54025" y="675249"/>
            <a:ext cx="8429626" cy="583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 err="1"/>
              <a:t>espacio_juego</a:t>
            </a:r>
            <a:endParaRPr lang="es-ES" sz="2000" dirty="0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7385538" y="5844296"/>
            <a:ext cx="116283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 err="1"/>
              <a:t>version</a:t>
            </a:r>
            <a:endParaRPr lang="es-ES" sz="2000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3967730" y="3594295"/>
            <a:ext cx="994019" cy="72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/>
              <a:t>nave</a:t>
            </a: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04739" y="1149351"/>
            <a:ext cx="1647618" cy="183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 err="1"/>
              <a:t>panel_control</a:t>
            </a:r>
            <a:endParaRPr lang="es-ES" sz="2000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6822831" y="1149351"/>
            <a:ext cx="1816429" cy="183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 err="1"/>
              <a:t>panel_opciones</a:t>
            </a:r>
            <a:endParaRPr lang="es-ES" sz="20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164C8CD-EF65-4610-9E60-673BDC4E6856}"/>
              </a:ext>
            </a:extLst>
          </p:cNvPr>
          <p:cNvSpPr txBox="1">
            <a:spLocks/>
          </p:cNvSpPr>
          <p:nvPr/>
        </p:nvSpPr>
        <p:spPr>
          <a:xfrm>
            <a:off x="898876" y="5223416"/>
            <a:ext cx="1408226" cy="620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/>
              <a:t>astronauta</a:t>
            </a:r>
          </a:p>
        </p:txBody>
      </p:sp>
    </p:spTree>
    <p:extLst>
      <p:ext uri="{BB962C8B-B14F-4D97-AF65-F5344CB8AC3E}">
        <p14:creationId xmlns:p14="http://schemas.microsoft.com/office/powerpoint/2010/main" val="258161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Casado Tapia</dc:creator>
  <cp:lastModifiedBy>Mar</cp:lastModifiedBy>
  <cp:revision>2</cp:revision>
  <dcterms:created xsi:type="dcterms:W3CDTF">2017-11-04T12:37:25Z</dcterms:created>
  <dcterms:modified xsi:type="dcterms:W3CDTF">2017-11-27T13:00:06Z</dcterms:modified>
</cp:coreProperties>
</file>