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D4476-4825-496A-A475-811D7FCE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B920DC-41ED-4D5F-98DF-2E4E75BFB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3689E-133E-40C0-BF0B-02E523AB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55C3F6-8D45-45CE-B26A-3600EEE8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F54AB-7C7F-41E8-9F03-E3678055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4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27E11-F8FC-4D66-B388-8F0B2052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0CAA55-9B4F-474B-B02B-FBA0D04E8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AD1E2-918C-4FC1-B3D7-F45EDE1E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B51FB-B4F1-4EF6-8098-15A43DF6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B4AE9D-23DD-4820-9D7A-07864427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19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E9BBB6-5F95-4BDC-BCC9-30DD355CE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D375F1-B66B-495F-8183-FB6C2E7F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8B680-0F45-4904-9B8F-6B21DAE6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933DF4-D41F-4052-AFBC-5EDBABE3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04EDA-C3F8-4AD6-A787-EF28491E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CB05E-24E4-44FF-8758-210460AB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2971AA-C7B4-4E6B-B3B5-C18184FE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6D738-B936-4CDC-A779-67C76826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E2C92C-1D22-4C49-8B74-1E8B1C86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0747E-4777-4F7D-8B84-E4C3577B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73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A61CF-32AF-48FC-BDC9-BF566ADC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789977-E676-4045-916F-CAA23456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BEDB4-6AAF-4D5B-B374-0A841EFF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1F21C-E297-4C39-B8D6-8FD43F90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CA492-0ED8-4B70-A5FA-185C895D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2238-2443-47B9-A4DD-EADE4AC2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171FD-550F-4105-8D57-562946CDE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7951DD-5E22-4F5E-B869-7F431EE97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532CF9-5B78-40B7-852D-DDF23451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272437-937F-465E-8AF6-6FB38D3E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09CAFF-3A2E-43E2-BDE6-F915FDEF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2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6524-3597-4A50-9EB8-9D54B3DC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F96486-8BF3-42E3-9C61-8582DEB17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B335E1-7798-41E0-9399-8A1C3079D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0DB2FF-245B-470E-BADE-8A3BEF397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018164-CE85-4837-9A74-C141E787C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A94FE8-CE20-4A04-9D63-ECE8AA16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5CA043-CFA0-4B80-B1E1-A2A82FD1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1608FC-080B-4EA4-B409-AE8AAD37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27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41FC-B4DE-49DC-9B8F-51E9284B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D7FD9A-75C4-4649-B8EB-0C9144FF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7BF414-772F-4332-9BF2-ABAD2BC4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C8E149-EFFE-48B9-AF9B-42F40572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1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0B53F6-4A42-45A4-90B3-E3138865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0C93E0-5059-4DF8-AEC1-5C1FE4F3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638CDD-2368-4C90-A11B-CB2D7CFE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8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495DB-1C3D-4C45-BDB4-E527B5A3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23238-247A-465F-9599-AE5E5DB2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99CC21-AF51-4412-9AF7-476E8C39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0E0B2-ECB9-4465-90EC-E6407E44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70FD10-D68B-470F-8660-03B3E7B8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A183DC-0657-4F99-8437-216215C0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60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E4FA6-9476-46DA-9B88-7AA9108F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137C2B-A38E-40D0-A9E0-A0AB8853C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1FD744-0D7A-4E0A-8E2A-35E1A6DCD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6DD932-C8EE-4D78-8F37-9B44328C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5F6EF5-F31A-4290-B6EB-B220AD1E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7ABC54-E0C4-4AE1-88CA-8A4B80CD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5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ED32F4-C78C-48ED-8B47-CADA9754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BA1621-8935-46F6-8430-DCCA88490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AB6E8-E2FF-43D8-B084-1791A715F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7A43-5650-4D0B-A54A-34C9E0BC005C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1F2C8-EF7D-4D5E-8CAD-CEEF49FF8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C1ECB-F347-40B5-B7F2-A4C9C2801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56CA-240A-4216-8AE4-C99568C9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8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A048C-B296-4761-9FE3-E34A3CBEF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QUESTÕES </a:t>
            </a:r>
            <a:br>
              <a:rPr lang="pt-BR" dirty="0"/>
            </a:br>
            <a:r>
              <a:rPr lang="pt-BR" dirty="0"/>
              <a:t>TESTES E QUALIDADE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CA53-A10F-40A8-ADF6-AD7DCE175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8238"/>
            <a:ext cx="9144000" cy="1655762"/>
          </a:xfrm>
        </p:spPr>
        <p:txBody>
          <a:bodyPr/>
          <a:lstStyle/>
          <a:p>
            <a:r>
              <a:rPr lang="pt-BR" dirty="0"/>
              <a:t>Victor Flavio de Carvalho</a:t>
            </a:r>
          </a:p>
          <a:p>
            <a:endParaRPr lang="pt-BR" dirty="0"/>
          </a:p>
          <a:p>
            <a:r>
              <a:rPr lang="pt-BR" dirty="0"/>
              <a:t>Professor Mauricio Antônio </a:t>
            </a:r>
            <a:r>
              <a:rPr lang="pt-BR" dirty="0" err="1"/>
              <a:t>Ferste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71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3B674-FA4B-4590-A9FD-53CE45F1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58"/>
            <a:ext cx="10515600" cy="1325563"/>
          </a:xfrm>
        </p:spPr>
        <p:txBody>
          <a:bodyPr/>
          <a:lstStyle/>
          <a:p>
            <a:r>
              <a:rPr lang="pt-BR" dirty="0"/>
              <a:t>1- Qual das questões abaixo contêm somente atividades de apoio?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17BEF-15B0-498E-955B-8C9C9D36E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pt-BR" dirty="0"/>
              <a:t>a) Documentação; Gerenciamento de Configuração; Confirmação</a:t>
            </a:r>
          </a:p>
          <a:p>
            <a:r>
              <a:rPr lang="pt-BR" dirty="0"/>
              <a:t>b) Verificação; </a:t>
            </a:r>
            <a:r>
              <a:rPr lang="pt-BR" dirty="0" err="1"/>
              <a:t>Resolução;Revisão</a:t>
            </a:r>
            <a:r>
              <a:rPr lang="pt-BR" dirty="0"/>
              <a:t> Conjunta</a:t>
            </a:r>
          </a:p>
          <a:p>
            <a:r>
              <a:rPr lang="pt-BR" dirty="0"/>
              <a:t>c) Auditoria; Resolução de Problemas; Garantia do sistema;</a:t>
            </a:r>
          </a:p>
          <a:p>
            <a:r>
              <a:rPr lang="pt-BR" dirty="0"/>
              <a:t>d) Documentação; Gerenciamento de Configuração; Visão</a:t>
            </a:r>
          </a:p>
          <a:p>
            <a:r>
              <a:rPr lang="pt-BR" dirty="0"/>
              <a:t>e) Documentação; Verificação; Auditoria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3B674-FA4B-4590-A9FD-53CE45F1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58"/>
            <a:ext cx="10515600" cy="1325563"/>
          </a:xfrm>
        </p:spPr>
        <p:txBody>
          <a:bodyPr/>
          <a:lstStyle/>
          <a:p>
            <a:r>
              <a:rPr lang="pt-BR" dirty="0"/>
              <a:t>1- Qual das questões abaixo contêm somente atividades de apoio?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17BEF-15B0-498E-955B-8C9C9D36E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pt-BR" dirty="0"/>
              <a:t>a) Documentação; Gerenciamento de Configuração; Confirmação</a:t>
            </a:r>
          </a:p>
          <a:p>
            <a:r>
              <a:rPr lang="pt-BR" dirty="0"/>
              <a:t>b) Verificação; </a:t>
            </a:r>
            <a:r>
              <a:rPr lang="pt-BR" dirty="0" err="1"/>
              <a:t>Resolução;Revisão</a:t>
            </a:r>
            <a:r>
              <a:rPr lang="pt-BR" dirty="0"/>
              <a:t> Conjunta</a:t>
            </a:r>
          </a:p>
          <a:p>
            <a:r>
              <a:rPr lang="pt-BR" dirty="0"/>
              <a:t>c) Auditoria; Resolução de Problemas; Garantia do sistema;</a:t>
            </a:r>
          </a:p>
          <a:p>
            <a:r>
              <a:rPr lang="pt-BR" dirty="0"/>
              <a:t>d) Documentação; Gerenciamento de Configuração; Visão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e) Documentação; Verificação; Auditoria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91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E467C-9955-4774-A151-1C68DE12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837"/>
            <a:ext cx="10515600" cy="1325563"/>
          </a:xfrm>
        </p:spPr>
        <p:txBody>
          <a:bodyPr/>
          <a:lstStyle/>
          <a:p>
            <a:r>
              <a:rPr lang="pt-BR" dirty="0"/>
              <a:t>2- Qual dessas definições de qualidade de software estão erradas?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E0050-7D8F-4E8D-A6CF-88B87B7C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a) “Um produto de software apresenta qualidade dependendo do grau de satisfação das necessidades dos clientes sob todos os aspectos do produto” [Sanders, 1994].</a:t>
            </a:r>
          </a:p>
          <a:p>
            <a:r>
              <a:rPr lang="pt-BR" dirty="0"/>
              <a:t>b) “Qualidade de software é a conformidade a requisitos funcionais e de desempenho que foram explicitamente declarados, a padrões de desenvolvimento claramente documentados, e a características implícitas que são esperadas de todo software desenvolvido por profissionais” [Pressman, 1994].</a:t>
            </a:r>
          </a:p>
          <a:p>
            <a:r>
              <a:rPr lang="pt-BR" dirty="0"/>
              <a:t>c) "A Qualidade de Software é a medida da ausência de defeitos ou erros em um programa de computador, garantindo que o software funcione perfeitamente sem falhas ou interrupções."</a:t>
            </a:r>
          </a:p>
          <a:p>
            <a:r>
              <a:rPr lang="pt-BR" dirty="0"/>
              <a:t>d)” A totalidade de características de um produto de software que lhe confere a capacidade de satisfazer necessidades explícitas e implícitas.”</a:t>
            </a:r>
          </a:p>
          <a:p>
            <a:r>
              <a:rPr lang="pt-BR" dirty="0"/>
              <a:t>e) “Qualidade é a totalidade de características e critérios de um produto ou serviço que exercem sua habilidades para satisfazer às necessidades declaradas ou envolvidas” [ISO9126, 1994].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30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E467C-9955-4774-A151-1C68DE12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837"/>
            <a:ext cx="10515600" cy="1325563"/>
          </a:xfrm>
        </p:spPr>
        <p:txBody>
          <a:bodyPr/>
          <a:lstStyle/>
          <a:p>
            <a:r>
              <a:rPr lang="pt-BR" dirty="0"/>
              <a:t>2- Qual dessas definições de qualidade de software estão erradas?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E0050-7D8F-4E8D-A6CF-88B87B7C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a) “Um produto de software apresenta qualidade dependendo do grau de satisfação das necessidades dos clientes sob todos os aspectos do produto” [Sanders, 1994].</a:t>
            </a:r>
          </a:p>
          <a:p>
            <a:r>
              <a:rPr lang="pt-BR" dirty="0"/>
              <a:t>b) “Qualidade de software é a conformidade a requisitos funcionais e de desempenho que foram explicitamente declarados, a padrões de desenvolvimento claramente documentados, e a características implícitas que são esperadas de todo software desenvolvido por profissionais” [Pressman, 1994].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c) "A Qualidade de Software é a medida da ausência de defeitos ou erros em um programa de computador, garantindo que o software funcione perfeitamente sem falhas ou interrupções."</a:t>
            </a:r>
          </a:p>
          <a:p>
            <a:r>
              <a:rPr lang="pt-BR" dirty="0"/>
              <a:t>d)” A totalidade de características de um produto de software que lhe confere a capacidade de satisfazer necessidades explícitas e implícitas.”</a:t>
            </a:r>
          </a:p>
          <a:p>
            <a:r>
              <a:rPr lang="pt-BR" dirty="0"/>
              <a:t>e) “Qualidade é a totalidade de características e critérios de um produto ou serviço que exercem sua habilidades para satisfazer às necessidades declaradas ou envolvidas” [ISO9126, 1994].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292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QUESTÕES  TESTES E QUALIDADE DE SOFTWARE</vt:lpstr>
      <vt:lpstr>1- Qual das questões abaixo contêm somente atividades de apoio?</vt:lpstr>
      <vt:lpstr>1- Qual das questões abaixo contêm somente atividades de apoio?</vt:lpstr>
      <vt:lpstr>2- Qual dessas definições de qualidade de software estão erradas?</vt:lpstr>
      <vt:lpstr>2- Qual dessas definições de qualidade de software estão erradas?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QUESTÕES  TESTES E QUALIDADE DE SOFTWARE</dc:title>
  <dc:creator>VICTOR FLAVIO DE CARVALHO</dc:creator>
  <cp:lastModifiedBy>VICTOR FLAVIO DE CARVALHO</cp:lastModifiedBy>
  <cp:revision>1</cp:revision>
  <dcterms:created xsi:type="dcterms:W3CDTF">2024-03-12T22:57:46Z</dcterms:created>
  <dcterms:modified xsi:type="dcterms:W3CDTF">2024-03-12T22:58:03Z</dcterms:modified>
</cp:coreProperties>
</file>