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76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81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5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8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758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24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5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18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2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17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2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D0B40A-3637-41C3-9B6A-1194F499AE8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4F6969-BEEC-4671-8F36-363435CDD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79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7E3BF-CF31-4BD1-8872-F0A4B3585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questões PARA PROVA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9DC7DC-E4BC-443A-A2B7-8DDF725F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Alexandre </a:t>
            </a:r>
            <a:r>
              <a:rPr lang="pt-BR" b="1">
                <a:solidFill>
                  <a:schemeClr val="tx1"/>
                </a:solidFill>
              </a:rPr>
              <a:t>de Souza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096F7-1B34-45BE-8324-444A7E89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7" y="497541"/>
            <a:ext cx="8534400" cy="1507067"/>
          </a:xfrm>
        </p:spPr>
        <p:txBody>
          <a:bodyPr/>
          <a:lstStyle/>
          <a:p>
            <a:r>
              <a:rPr lang="pt-BR" b="1" dirty="0"/>
              <a:t>O que é Qualidade de Software?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9BFF4-5BCD-4A1F-ACE6-5CEF42E6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7" y="1690344"/>
            <a:ext cx="8916988" cy="449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a) Qualidade de Software é a capacidade de um programa de computador funcionar de forma lenta e cheia de bugs, causando insatisfação nos usuários, quanto mais erros o software tiver, melhor será sua qualidade, pois assim ele se destaca dos demais pela sua capacidade </a:t>
            </a:r>
            <a:r>
              <a:rPr lang="pt-BR" b="1" dirty="0" err="1">
                <a:solidFill>
                  <a:schemeClr val="tx1"/>
                </a:solidFill>
              </a:rPr>
              <a:t>decausar</a:t>
            </a:r>
            <a:r>
              <a:rPr lang="pt-BR" b="1" dirty="0">
                <a:solidFill>
                  <a:schemeClr val="tx1"/>
                </a:solidFill>
              </a:rPr>
              <a:t> problemas.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b) Qualidade de Software é um conjunto de atributos de software que devem ser satisfeitos de modo que o software atenda às necessidades do usuário.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c) É a capacidade do programa de funcionar corretamente em todos os casos, sem bugs ou falhas, garantindo assim uma excelente experiência para o usuário.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d) Qualidade de software é uma característica e critério de um produto que exerce suas habilidades para satisfazer as necessidades do desenvolvedor.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e) Qualidade de Software é um conjunto de atributos de software que deve funcionar perfeitamente, garantindo assim uma excelente experiência para o desenvolvedor.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07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096F7-1B34-45BE-8324-444A7E89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6" y="497541"/>
            <a:ext cx="10808542" cy="1507067"/>
          </a:xfrm>
        </p:spPr>
        <p:txBody>
          <a:bodyPr/>
          <a:lstStyle/>
          <a:p>
            <a:r>
              <a:rPr lang="pt-BR" b="1" dirty="0"/>
              <a:t>Gabarito – o que é qualidade de software?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9BFF4-5BCD-4A1F-ACE6-5CEF42E6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7" y="1690344"/>
            <a:ext cx="8916988" cy="4495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a) Qualidade de Software é a capacidade de um programa de computador funcionar de forma lenta e cheia de bugs, causando insatisfação nos usuários, quanto mais erros o software tiver, melhor será sua qualidade, pois assim ele se destaca dos demais pela sua capacidade de causar problemas.</a:t>
            </a:r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pt-BR" sz="2900" b="1" dirty="0">
                <a:solidFill>
                  <a:srgbClr val="FFFF00"/>
                </a:solidFill>
              </a:rPr>
              <a:t>b) Qualidade de Software é um conjunto de atributos de software que devem ser satisfeitos de modo que o software atenda às necessidades do usuário.</a:t>
            </a:r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c) É a capacidade do programa de funcionar corretamente em todos os casos, sem bugs ou falhas, garantindo assim uma excelente experiência para o usuário.</a:t>
            </a:r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d) Qualidade de software é uma característica e critério de um produto que exerce suas habilidades para satisfazer as necessidades do desenvolvedor.</a:t>
            </a:r>
          </a:p>
          <a:p>
            <a:pPr marL="0" indent="0">
              <a:buNone/>
            </a:pPr>
            <a:endParaRPr lang="pt-BR" sz="29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900" b="1" dirty="0">
                <a:solidFill>
                  <a:schemeClr val="tx1"/>
                </a:solidFill>
              </a:rPr>
              <a:t>e) Qualidade de Software é um conjunto de atributos de software que deve funcionar perfeitamente, garantindo assim uma excelente experiência para o desenvolvedor.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29781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347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questões PARA PROVA</vt:lpstr>
      <vt:lpstr>O que é Qualidade de Software?</vt:lpstr>
      <vt:lpstr>Gabarito – o que é qualidade de software?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questões PARA PROVA</dc:title>
  <dc:creator>ALEXANDRE DE SOUZA FLORES</dc:creator>
  <cp:lastModifiedBy>ALEXANDRE DE SOUZA FLORES</cp:lastModifiedBy>
  <cp:revision>8</cp:revision>
  <dcterms:created xsi:type="dcterms:W3CDTF">2024-03-12T22:11:50Z</dcterms:created>
  <dcterms:modified xsi:type="dcterms:W3CDTF">2024-03-12T22:45:03Z</dcterms:modified>
</cp:coreProperties>
</file>