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0BC692-7263-4965-A5BB-BD12D8FE2E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DB9FA-8A15-4045-9695-284D63FA1C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D3739-720B-45AD-9D63-658E59FB9A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2B28C-35EA-4999-B002-72B0EFDE22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FD5003-9B6F-45D7-95BF-01842FA599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9AC3C-3816-4A9E-9B5E-01B3A0E46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18F897-418C-40D3-96EA-6BB43AEC3D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A580A-7855-4B26-A2B3-1369A2C456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51E17-2041-4314-8906-06EE31CA0E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0FC4B-F63F-49FB-9A09-6A2AC30AB5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72E1F-72BD-40CF-926F-B67FFF79AB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9359A0-FF98-4F88-81A3-91B94E3DD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5160" cy="68439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8E1F4B-EA9B-46EB-B451-D331CE05494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5160" cy="684396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0" y="4680"/>
            <a:ext cx="12215160" cy="6843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67880" y="3358080"/>
            <a:ext cx="8772120" cy="96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Calibri Light"/>
              </a:rPr>
              <a:t>Disciplina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6"/>
          <p:cNvSpPr/>
          <p:nvPr/>
        </p:nvSpPr>
        <p:spPr>
          <a:xfrm>
            <a:off x="3600000" y="1460520"/>
            <a:ext cx="5836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Título do Trabalho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CaixaDeTexto 9"/>
          <p:cNvSpPr/>
          <p:nvPr/>
        </p:nvSpPr>
        <p:spPr>
          <a:xfrm>
            <a:off x="1260000" y="2940840"/>
            <a:ext cx="81000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PlaceHolder 2"/>
          <p:cNvSpPr txBox="1"/>
          <p:nvPr/>
        </p:nvSpPr>
        <p:spPr>
          <a:xfrm>
            <a:off x="1297800" y="5397120"/>
            <a:ext cx="8242200" cy="36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212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26;p 1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90" name="Google Shape;327;p 2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328;p 2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aixaDeTexto 4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Título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aixaDeTexto 5"/>
          <p:cNvSpPr/>
          <p:nvPr/>
        </p:nvSpPr>
        <p:spPr>
          <a:xfrm>
            <a:off x="0" y="1761840"/>
            <a:ext cx="1219140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Asdf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Ddede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Deded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326;p 2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95" name="Google Shape;327;p 3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328;p 3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aixaDeTexto 7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Título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CaixaDeTexto 8"/>
          <p:cNvSpPr/>
          <p:nvPr/>
        </p:nvSpPr>
        <p:spPr>
          <a:xfrm>
            <a:off x="0" y="1761840"/>
            <a:ext cx="1219140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Asdf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Ddede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Deded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3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100" name="Google Shape;327;p 4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328;p 4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CaixaDeTexto 12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3" name="CaixaDeTexto 13"/>
          <p:cNvSpPr/>
          <p:nvPr/>
        </p:nvSpPr>
        <p:spPr>
          <a:xfrm>
            <a:off x="2880000" y="2880000"/>
            <a:ext cx="6480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Asdf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0"/>
          <p:cNvSpPr/>
          <p:nvPr/>
        </p:nvSpPr>
        <p:spPr>
          <a:xfrm>
            <a:off x="4500000" y="1100520"/>
            <a:ext cx="3780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5" name="CaixaDeTexto 11"/>
          <p:cNvSpPr/>
          <p:nvPr/>
        </p:nvSpPr>
        <p:spPr>
          <a:xfrm>
            <a:off x="180000" y="3660840"/>
            <a:ext cx="81000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email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6" name="PlaceHolder 4"/>
          <p:cNvSpPr txBox="1"/>
          <p:nvPr/>
        </p:nvSpPr>
        <p:spPr>
          <a:xfrm>
            <a:off x="217800" y="6297120"/>
            <a:ext cx="8242200" cy="36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2120" cy="1260000"/>
          </a:xfrm>
          <a:prstGeom prst="rect">
            <a:avLst/>
          </a:prstGeom>
          <a:ln w="0">
            <a:noFill/>
          </a:ln>
        </p:spPr>
      </p:pic>
      <p:sp>
        <p:nvSpPr>
          <p:cNvPr id="108" name="CaixaDeTexto 2"/>
          <p:cNvSpPr/>
          <p:nvPr/>
        </p:nvSpPr>
        <p:spPr>
          <a:xfrm>
            <a:off x="1800000" y="2783880"/>
            <a:ext cx="9180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Dedicatória se achar necessário (em trabalhos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maiores)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Application>LibreOffice/7.3.7.2$Linux_X86_64 LibreOffice_project/30$Build-2</Application>
  <AppVersion>15.0000</AppVersion>
  <Words>18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2022-10-14T11:19:00Z</dcterms:created>
  <dc:creator>Ana Cláudia Spuldaro Samways</dc:creator>
  <dc:description/>
  <dc:language>pt-BR</dc:language>
  <cp:lastModifiedBy/>
  <dcterms:modified xsi:type="dcterms:W3CDTF">2024-02-23T08:42:37Z</dcterms:modified>
  <cp:revision>122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