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71976-D9C5-4BBB-9595-59016A0C1F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44629-961D-4B6A-A187-74A38D3147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69884-7019-45EF-9757-E9E2480941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D770E-5804-4628-A6D2-7C69CFBA86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DA75B-874C-4F81-805E-AF4B21B2E4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964F1-24DA-40F2-8519-B1B026042A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A5A373-6B32-44FD-BCD0-BDAA12240F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E482C-11D5-4AF6-94A1-F68716ADE9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B6555-BF4D-4E81-88C9-56611E2270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25213-90BF-46F7-B410-F771E13A60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4FA3C-71AC-408B-AF5B-FCBAABE95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F7C91-008F-474E-81DC-2120374DF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DC56AA-7B9E-463A-8FB7-092615B87CC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0" y="468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67880" y="3358080"/>
            <a:ext cx="877176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5000"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Calibri Light"/>
              </a:rPr>
              <a:t>PARADIGMAS E TIPOS DE ALGORITMOS 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10"/>
          <p:cNvSpPr/>
          <p:nvPr/>
        </p:nvSpPr>
        <p:spPr>
          <a:xfrm>
            <a:off x="4500000" y="1100520"/>
            <a:ext cx="3779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OBRIGADO 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5" name="CaixaDeTexto 11"/>
          <p:cNvSpPr/>
          <p:nvPr/>
        </p:nvSpPr>
        <p:spPr>
          <a:xfrm>
            <a:off x="180000" y="3660840"/>
            <a:ext cx="809964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6" name="PlaceHolder 4"/>
          <p:cNvSpPr/>
          <p:nvPr/>
        </p:nvSpPr>
        <p:spPr>
          <a:xfrm>
            <a:off x="217800" y="6297120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  <p:sp>
        <p:nvSpPr>
          <p:cNvPr id="128" name="CaixaDeTexto 2"/>
          <p:cNvSpPr/>
          <p:nvPr/>
        </p:nvSpPr>
        <p:spPr>
          <a:xfrm>
            <a:off x="1800000" y="2783880"/>
            <a:ext cx="9179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Dedicatória se achar necessário (em trabalhos maiores)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6"/>
          <p:cNvSpPr/>
          <p:nvPr/>
        </p:nvSpPr>
        <p:spPr>
          <a:xfrm>
            <a:off x="3600000" y="1460520"/>
            <a:ext cx="5836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Título do Trabalho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CaixaDeTexto 9"/>
          <p:cNvSpPr/>
          <p:nvPr/>
        </p:nvSpPr>
        <p:spPr>
          <a:xfrm>
            <a:off x="1260000" y="2940840"/>
            <a:ext cx="809964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PlaceHolder 2"/>
          <p:cNvSpPr/>
          <p:nvPr/>
        </p:nvSpPr>
        <p:spPr>
          <a:xfrm>
            <a:off x="1297800" y="5397120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26;p 3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0" name="Google Shape;327;p 4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328;p 4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aixaDeTexto 12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Seu Trabalho</a:t>
            </a: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aixaDeTexto 13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326;p 4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5" name="Google Shape;327;p 5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328;p 5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aixaDeTexto 3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Seu Trabalho</a:t>
            </a: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CaixaDeTexto 14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Paradigma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0" y="1761840"/>
            <a:ext cx="121910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Explique o paradigma que você escolheu.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 dos 4 (Simbólico, Conexionista, Evolucionista ou Estocástico(Matemático)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326;p 2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5" name="Google Shape;327;p 3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328;p 3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CaixaDeTexto 7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Tipo do Algoritmo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CaixaDeTexto 8"/>
          <p:cNvSpPr/>
          <p:nvPr/>
        </p:nvSpPr>
        <p:spPr>
          <a:xfrm>
            <a:off x="0" y="1761840"/>
            <a:ext cx="121910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Explique o Tipo do Algoritmo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Algoritmos e para quê eles servem</a:t>
            </a:r>
            <a:endParaRPr b="0" lang="pt-BR" sz="2400" spc="-1" strike="noStrike">
              <a:latin typeface="Arial"/>
            </a:endParaRPr>
          </a:p>
          <a:p>
            <a:pPr algn="just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Learning (em português “Aprendizagem de Máquina”);</a:t>
            </a:r>
            <a:endParaRPr b="0" lang="pt-BR" sz="2400" spc="-1" strike="noStrike">
              <a:latin typeface="Arial"/>
            </a:endParaRPr>
          </a:p>
          <a:p>
            <a:pPr algn="just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Deep Learning (em português “Aprendizagem Profunda”);</a:t>
            </a:r>
            <a:endParaRPr b="0" lang="pt-BR" sz="2400" spc="-1" strike="noStrike">
              <a:latin typeface="Arial"/>
            </a:endParaRPr>
          </a:p>
          <a:p>
            <a:pPr algn="just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Visão Computacional;</a:t>
            </a:r>
            <a:endParaRPr b="0" lang="pt-BR" sz="2400" spc="-1" strike="noStrike">
              <a:latin typeface="Arial"/>
            </a:endParaRPr>
          </a:p>
          <a:p>
            <a:pPr algn="just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RPA (Robotic Process Automation ou em português “Automação de Processos Robóticos”);</a:t>
            </a:r>
            <a:endParaRPr b="0" lang="pt-BR" sz="2400" spc="-1" strike="noStrike">
              <a:latin typeface="Arial"/>
            </a:endParaRPr>
          </a:p>
          <a:p>
            <a:pPr algn="just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Séries temporais, para verificar em relação ao tempo algum tipo de informação.</a:t>
            </a:r>
            <a:endParaRPr b="0" lang="pt-BR" sz="2400" spc="-1" strike="noStrike">
              <a:latin typeface="Arial"/>
            </a:endParaRPr>
          </a:p>
          <a:p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26;p 6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0" name="Google Shape;327;p 7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328;p 7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aixaDeTexto 17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Seu Trabalho</a:t>
            </a: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3" name="CaixaDeTexto 18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326;p 7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5" name="Google Shape;327;p 8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328;p 8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aixaDeTexto 19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Seu Trabalho</a:t>
            </a: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8" name="CaixaDeTexto 20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326;p 5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20" name="Google Shape;327;p 6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328;p 6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aixaDeTexto 15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3" name="CaixaDeTexto 16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Faça uma conclusão sua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Application>LibreOffice/7.3.7.2$Linux_X86_64 LibreOffice_project/30$Build-2</Application>
  <AppVersion>15.0000</AppVersion>
  <Words>18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2022-10-14T11:19:00Z</dcterms:created>
  <dc:creator>Ana Cláudia Spuldaro Samways</dc:creator>
  <dc:description/>
  <dc:language>pt-BR</dc:language>
  <cp:lastModifiedBy/>
  <dcterms:modified xsi:type="dcterms:W3CDTF">2024-03-05T18:59:38Z</dcterms:modified>
  <cp:revision>123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