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E1997-CC82-2E3F-0F92-37FC9A1BD8D5}" v="35" dt="2024-03-12T22:46:23.715"/>
    <p1510:client id="{5B7E4C20-892F-3CFB-B6A1-F97FFB220E91}" v="70" dt="2024-03-12T22:55:2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DE" sz="7200">
                <a:ea typeface="Calibri Light"/>
                <a:cs typeface="Calibri Light"/>
              </a:rPr>
              <a:t>Apresentação de Teste e Qualidade de Software</a:t>
            </a:r>
            <a:endParaRPr lang="de-DE" sz="72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800">
                <a:ea typeface="Calibri"/>
                <a:cs typeface="Calibri"/>
              </a:rPr>
              <a:t>Bernardo Machoski e Bernardo Portes kk</a:t>
            </a:r>
            <a:endParaRPr lang="de-DE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EBA41-3EC1-2192-F456-178F0C81A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Assinale a alternativa correta, com questão a ordem da Atividade de Apoio:</a:t>
            </a:r>
            <a:endParaRPr lang="pt-BR" sz="2000">
              <a:ea typeface="Calibri" panose="020F0502020204030204"/>
              <a:cs typeface="Calibri" panose="020F0502020204030204"/>
            </a:endParaRPr>
          </a:p>
          <a:p>
            <a:endParaRPr lang="pt-BR" sz="2000"/>
          </a:p>
          <a:p>
            <a:r>
              <a:rPr lang="pt-BR" sz="2000">
                <a:ea typeface="+mn-lt"/>
                <a:cs typeface="+mn-lt"/>
              </a:rPr>
              <a:t>a)Auditoria, Resolução,Revisão,Verificação,Gerenciamento,Garantia,Documentação,Validação</a:t>
            </a:r>
            <a:endParaRPr lang="pt-BR" sz="2000">
              <a:ea typeface="Calibri" panose="020F0502020204030204"/>
              <a:cs typeface="Calibri" panose="020F0502020204030204"/>
            </a:endParaRPr>
          </a:p>
          <a:p>
            <a:r>
              <a:rPr lang="pt-BR" sz="2000">
                <a:ea typeface="+mn-lt"/>
                <a:cs typeface="+mn-lt"/>
              </a:rPr>
              <a:t>b)Documentação,Gerenciamento,Verificação,Validação,Revisão,Auditoria,Resolução,Garantia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c)Gerenciamento,Verificação,Auditoria,Resolução,Documentação,Revisão,Validação,Garantia</a:t>
            </a:r>
            <a:endParaRPr lang="pt-BR" sz="2000">
              <a:ea typeface="Calibri" panose="020F0502020204030204"/>
              <a:cs typeface="Calibri" panose="020F0502020204030204"/>
            </a:endParaRPr>
          </a:p>
          <a:p>
            <a:r>
              <a:rPr lang="pt-BR" sz="2000">
                <a:ea typeface="+mn-lt"/>
                <a:cs typeface="+mn-lt"/>
              </a:rPr>
              <a:t>d)Auditoria,Resolução,Revisão,Documentação,Gerenciamento,Garantia,Verificação,Validação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e)Revisão,Auditoria,Resolução,Validação,Documentação,Gerenciamento,Verificação,Garantia</a:t>
            </a:r>
          </a:p>
          <a:p>
            <a:r>
              <a:rPr lang="pt-BR" sz="2000">
                <a:ea typeface="Calibri"/>
                <a:cs typeface="Calibri"/>
              </a:rPr>
              <a:t>Bernardo Machoski</a:t>
            </a:r>
          </a:p>
        </p:txBody>
      </p:sp>
    </p:spTree>
    <p:extLst>
      <p:ext uri="{BB962C8B-B14F-4D97-AF65-F5344CB8AC3E}">
        <p14:creationId xmlns:p14="http://schemas.microsoft.com/office/powerpoint/2010/main" val="354639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3F95C-AE81-4BC7-E3B1-A98C5DF0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700">
                <a:latin typeface="Arial Nova"/>
                <a:ea typeface="+mn-lt"/>
                <a:cs typeface="+mn-lt"/>
              </a:rPr>
              <a:t>Com base nas etapas do ciclo de vida do software (inspeção do produto, controle de qualidade e melhoria do processo), qual das alternativas abaixo representa a melhor sequência para reduzir a quantidade de defeitos no software?</a:t>
            </a:r>
            <a:endParaRPr lang="pt-BR" sz="1700">
              <a:latin typeface="Arial Nova"/>
              <a:ea typeface="Calibri" panose="020F0502020204030204"/>
              <a:cs typeface="Calibri" panose="020F0502020204030204"/>
            </a:endParaRPr>
          </a:p>
          <a:p>
            <a:endParaRPr lang="pt-BR" sz="1700">
              <a:latin typeface="Arial Nova"/>
              <a:ea typeface="+mn-lt"/>
              <a:cs typeface="+mn-lt"/>
            </a:endParaRPr>
          </a:p>
          <a:p>
            <a:r>
              <a:rPr lang="pt-BR" sz="1700">
                <a:latin typeface="Arial Nova"/>
                <a:ea typeface="+mn-lt"/>
                <a:cs typeface="+mn-lt"/>
              </a:rPr>
              <a:t>a) Inspeção do produto -&gt; Controle de qualidade -&gt; Melhoria do processo </a:t>
            </a:r>
          </a:p>
          <a:p>
            <a:r>
              <a:rPr lang="pt-BR" sz="1700">
                <a:latin typeface="Arial Nova"/>
                <a:ea typeface="+mn-lt"/>
                <a:cs typeface="+mn-lt"/>
              </a:rPr>
              <a:t>b) Melhoria do processo -&gt; Inspeção do produto -&gt; Controle de qualidade </a:t>
            </a:r>
          </a:p>
          <a:p>
            <a:r>
              <a:rPr lang="pt-BR" sz="1700">
                <a:latin typeface="Arial Nova"/>
                <a:ea typeface="+mn-lt"/>
                <a:cs typeface="+mn-lt"/>
              </a:rPr>
              <a:t>c) Controle de qualidade -&gt; Inspeção do produto -&gt; Melhoria do processo </a:t>
            </a:r>
          </a:p>
          <a:p>
            <a:r>
              <a:rPr lang="pt-BR" sz="1700">
                <a:latin typeface="Arial Nova"/>
                <a:ea typeface="+mn-lt"/>
                <a:cs typeface="+mn-lt"/>
              </a:rPr>
              <a:t>d) Melhoria do processo -&gt; Controle de qualidade -&gt; Inspeção do produto</a:t>
            </a:r>
            <a:endParaRPr lang="pt-BR" sz="1700">
              <a:latin typeface="Arial Nova"/>
              <a:ea typeface="Calibri"/>
              <a:cs typeface="Calibri"/>
            </a:endParaRPr>
          </a:p>
          <a:p>
            <a:r>
              <a:rPr lang="pt-BR" sz="1700">
                <a:latin typeface="Arial Nova"/>
                <a:ea typeface="+mn-lt"/>
                <a:cs typeface="+mn-lt"/>
              </a:rPr>
              <a:t>e) Melhoria do processo -&gt; Inspeção do produto -&gt; Controle de qualidade</a:t>
            </a:r>
          </a:p>
          <a:p>
            <a:endParaRPr lang="pt-BR" sz="1700">
              <a:latin typeface="Arial Nova"/>
              <a:ea typeface="Calibri"/>
              <a:cs typeface="Calibri"/>
            </a:endParaRPr>
          </a:p>
          <a:p>
            <a:r>
              <a:rPr lang="pt-BR" sz="1700">
                <a:latin typeface="Arial Nova"/>
                <a:ea typeface="Calibri"/>
                <a:cs typeface="Calibri"/>
              </a:rPr>
              <a:t>Bernardo Portes</a:t>
            </a:r>
          </a:p>
        </p:txBody>
      </p:sp>
    </p:spTree>
    <p:extLst>
      <p:ext uri="{BB962C8B-B14F-4D97-AF65-F5344CB8AC3E}">
        <p14:creationId xmlns:p14="http://schemas.microsoft.com/office/powerpoint/2010/main" val="306875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FEF72-546E-C569-6BE5-56D418FF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CE50D-7AF9-AA2E-059D-6CE15F5C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Tamo junto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12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de Teste e Qualidade de Software</vt:lpstr>
      <vt:lpstr>Apresentação do PowerPoint</vt:lpstr>
      <vt:lpstr>Apresentação do PowerPoint</vt:lpstr>
      <vt:lpstr>Obrigado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59</cp:revision>
  <dcterms:created xsi:type="dcterms:W3CDTF">2024-03-12T22:43:31Z</dcterms:created>
  <dcterms:modified xsi:type="dcterms:W3CDTF">2024-03-12T22:56:04Z</dcterms:modified>
</cp:coreProperties>
</file>