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1945" t="0" r="8795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9480034" y="1038225"/>
            <a:ext cx="8807966" cy="3218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3"/>
              </a:lnSpc>
              <a:spcBef>
                <a:spcPct val="0"/>
              </a:spcBef>
            </a:pPr>
            <a:r>
              <a:rPr lang="en-US" sz="4236">
                <a:solidFill>
                  <a:srgbClr val="000000"/>
                </a:solidFill>
                <a:latin typeface="Open Sans Bold"/>
              </a:rPr>
              <a:t>Que prática é responsável por assegurar que o software seja auditado regularmente para garantir conformidade com os padrões e regulamentos?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81749" y="5306550"/>
            <a:ext cx="7372995" cy="258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Análise de risco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Teste de segurança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Auditoria de software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Planejamento de testes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 Análise de impacto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4241806"/>
            <a:chOff x="0" y="0"/>
            <a:chExt cx="12192000" cy="565574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857" t="10966" r="0" b="30065"/>
            <a:stretch>
              <a:fillRect/>
            </a:stretch>
          </p:blipFill>
          <p:spPr>
            <a:xfrm flipH="false" flipV="false">
              <a:off x="0" y="0"/>
              <a:ext cx="12192000" cy="5655741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361352" y="334097"/>
            <a:ext cx="8593736" cy="386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3"/>
              </a:lnSpc>
              <a:spcBef>
                <a:spcPct val="0"/>
              </a:spcBef>
            </a:pPr>
            <a:r>
              <a:rPr lang="en-US" sz="4236">
                <a:solidFill>
                  <a:srgbClr val="000000"/>
                </a:solidFill>
                <a:latin typeface="Open Sans Bold"/>
              </a:rPr>
              <a:t>Qual das seguintes situações melhor exemplifica como a qualidade do software pode ser comprometida devido à falta de atendimento aos requisitos implícitos do usuário?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2425" y="4709448"/>
            <a:ext cx="16078727" cy="50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8"/>
              </a:lnSpc>
            </a:pPr>
            <a:r>
              <a:rPr lang="en-US" sz="2232">
                <a:solidFill>
                  <a:srgbClr val="000000"/>
                </a:solidFill>
                <a:latin typeface="Open Sans"/>
              </a:rPr>
              <a:t>a) O software cumpre todos os requisitos explícitos e implícitos do usuário de forma eficiente.</a:t>
            </a:r>
          </a:p>
          <a:p>
            <a:pPr>
              <a:lnSpc>
                <a:spcPts val="3348"/>
              </a:lnSpc>
            </a:pPr>
          </a:p>
          <a:p>
            <a:pPr>
              <a:lnSpc>
                <a:spcPts val="3348"/>
              </a:lnSpc>
            </a:pPr>
            <a:r>
              <a:rPr lang="en-US" sz="2232">
                <a:solidFill>
                  <a:srgbClr val="000000"/>
                </a:solidFill>
                <a:latin typeface="Open Sans"/>
              </a:rPr>
              <a:t>b) O software cumpre os requisitos explícitos do usuário, mas não atende aos requisitos implícitos, resultando em funcionalidades inadequadas.</a:t>
            </a:r>
          </a:p>
          <a:p>
            <a:pPr>
              <a:lnSpc>
                <a:spcPts val="3348"/>
              </a:lnSpc>
            </a:pPr>
          </a:p>
          <a:p>
            <a:pPr>
              <a:lnSpc>
                <a:spcPts val="3348"/>
              </a:lnSpc>
            </a:pPr>
            <a:r>
              <a:rPr lang="en-US" sz="2232">
                <a:solidFill>
                  <a:srgbClr val="000000"/>
                </a:solidFill>
                <a:latin typeface="Open Sans"/>
              </a:rPr>
              <a:t>c) O software não cumpre os requisitos explícitos do usuário, mas atende aos requisitos implícitos de forma satisfatória.</a:t>
            </a:r>
          </a:p>
          <a:p>
            <a:pPr>
              <a:lnSpc>
                <a:spcPts val="3348"/>
              </a:lnSpc>
            </a:pPr>
          </a:p>
          <a:p>
            <a:pPr>
              <a:lnSpc>
                <a:spcPts val="3348"/>
              </a:lnSpc>
            </a:pPr>
            <a:r>
              <a:rPr lang="en-US" sz="2232">
                <a:solidFill>
                  <a:srgbClr val="000000"/>
                </a:solidFill>
                <a:latin typeface="Open Sans"/>
              </a:rPr>
              <a:t>d) O software atende parcialmente aos requisitos explícitos e implícitos do usuário, sem comprometer a qualidade.</a:t>
            </a:r>
          </a:p>
          <a:p>
            <a:pPr>
              <a:lnSpc>
                <a:spcPts val="3348"/>
              </a:lnSpc>
            </a:pPr>
          </a:p>
          <a:p>
            <a:pPr>
              <a:lnSpc>
                <a:spcPts val="3348"/>
              </a:lnSpc>
            </a:pPr>
            <a:r>
              <a:rPr lang="en-US" sz="2232">
                <a:solidFill>
                  <a:srgbClr val="000000"/>
                </a:solidFill>
                <a:latin typeface="Open Sans"/>
              </a:rPr>
              <a:t>e) O software não atende nem aos requisitos explícitos nem aos requisitos implícitos do usuário, levando a uma perda significativa de qualidade.</a:t>
            </a:r>
          </a:p>
          <a:p>
            <a:pPr algn="l">
              <a:lnSpc>
                <a:spcPts val="334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52" y="334097"/>
            <a:ext cx="2584298" cy="108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3"/>
              </a:lnSpc>
              <a:spcBef>
                <a:spcPct val="0"/>
              </a:spcBef>
            </a:pPr>
            <a:r>
              <a:rPr lang="en-US" sz="7211">
                <a:solidFill>
                  <a:srgbClr val="000000"/>
                </a:solidFill>
                <a:latin typeface="Open Sans Bold"/>
              </a:rPr>
              <a:t>Livro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3501" y="3900671"/>
            <a:ext cx="15334138" cy="240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7"/>
              </a:lnSpc>
            </a:pPr>
            <a:r>
              <a:rPr lang="en-US" sz="2584">
                <a:solidFill>
                  <a:srgbClr val="000000"/>
                </a:solidFill>
                <a:latin typeface="Open Sans Bold"/>
              </a:rPr>
              <a:t>"User Story Mapping: Discover the Whole Story, Build the Right Product" (Mapeamento de Histórias de Usuário: Descubra toda a história, Construa o produto certo)</a:t>
            </a:r>
            <a:r>
              <a:rPr lang="en-US" sz="2584">
                <a:solidFill>
                  <a:srgbClr val="000000"/>
                </a:solidFill>
                <a:latin typeface="Open Sans"/>
              </a:rPr>
              <a:t> por Jeff Patton: Este livro explora técnicas para mapear histórias de usuário e entender os requisitos implícitos que muitas vezes não são expressos explicitamente, ajudando a criar produtos de software mais alinhados com as necessidades dos usuários.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DAF_VjxBl8w</dc:identifier>
  <dcterms:modified xsi:type="dcterms:W3CDTF">2011-08-01T06:04:30Z</dcterms:modified>
  <cp:revision>1</cp:revision>
  <dc:title>Teste Software</dc:title>
</cp:coreProperties>
</file>