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F86010-0200-41E8-9628-CBC8CA6F56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FF7927-B2A4-4F0E-9C9F-B27893B4AA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4B4DDD-11F5-4F29-901B-CA936D31E2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13ADE6-6CF4-484A-A945-AD7DC9AE12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C62B64-32A3-488C-AE2A-87ACB861F9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4987BB-6121-4153-B4EC-A8E17B8C76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57A71C-61FF-43E0-9E26-C923643833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630072-D436-4321-9077-062450681E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02D493-411D-4F8E-87AF-14BD73B3F6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3A8C5A-06AD-4596-BD83-A759A3EEA4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7A95B8-6D2A-4B49-BA35-5D21F22E05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874B44-FD41-470E-A40E-2833D5A64F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/>
        </p:blipFill>
        <p:spPr>
          <a:xfrm>
            <a:off x="0" y="-3600"/>
            <a:ext cx="12214800" cy="68436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FC6FFC-5194-4AD9-98D8-2C24557C59BB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6" descr=""/>
          <p:cNvPicPr/>
          <p:nvPr/>
        </p:nvPicPr>
        <p:blipFill>
          <a:blip r:embed="rId2"/>
          <a:stretch/>
        </p:blipFill>
        <p:spPr>
          <a:xfrm>
            <a:off x="0" y="-3600"/>
            <a:ext cx="12214800" cy="6843600"/>
          </a:xfrm>
          <a:prstGeom prst="rect">
            <a:avLst/>
          </a:prstGeom>
          <a:ln w="0">
            <a:noFill/>
          </a:ln>
        </p:spPr>
      </p:pic>
      <p:pic>
        <p:nvPicPr>
          <p:cNvPr id="43" name="Imagem 8" descr=""/>
          <p:cNvPicPr/>
          <p:nvPr/>
        </p:nvPicPr>
        <p:blipFill>
          <a:blip r:embed="rId3"/>
          <a:stretch/>
        </p:blipFill>
        <p:spPr>
          <a:xfrm>
            <a:off x="0" y="4680"/>
            <a:ext cx="12214800" cy="68436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418920" y="3565440"/>
            <a:ext cx="877176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pt-BR" sz="5400" spc="-1" strike="noStrike">
                <a:solidFill>
                  <a:srgbClr val="000000"/>
                </a:solidFill>
                <a:latin typeface="Calibri Light"/>
              </a:rPr>
              <a:t>Contrato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0" y="6494400"/>
            <a:ext cx="8241840" cy="3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Profº Mauricio Antonio Ferste – mauricio.ferste@docente.pr.senac.br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326;p38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87" name="Google Shape;327;p38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328;p38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CaixaDeTexto 6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Quem sou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0" name="CaixaDeTexto 9"/>
          <p:cNvSpPr/>
          <p:nvPr/>
        </p:nvSpPr>
        <p:spPr>
          <a:xfrm>
            <a:off x="0" y="1761840"/>
            <a:ext cx="12191040" cy="46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Professor → Mauricio Antonio Ferste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Mestrado em Engenharia Elétrica e Informática Industrial pela Universidade Tecnológica Federal do Paraná (2006). Experiência na área de Ciência da Computação, com ênfase em Sistemas de Informação onde atua com pesquisa, desenvolvimento e gestão de projetos. Trabalha com desenvolvimento, IA, gestão de equipes e realiza vários papéis em equipes de desenvolvimento. Trabalhou com sistemas na área médica entre 1996 e 2003. Analista de Sistemas, SERPRO, desde 2004 atuando em vários projetos importantes no governo federal, como Dirf e CPF, entre outros. Professor atuante em nível superior desde 2009, (ex-Famec, ex-UTP, ex-Faculdade das Indústrias). Vários trabalhos EAD para Uninter e Unibrasil. Professor tutor PUC-PR desde 2022 e Faculdade Senac desde 2023.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9900000" y="32400"/>
            <a:ext cx="2223000" cy="29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326;p 1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93" name="Google Shape;327;p 1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328;p 1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aixaDeTexto 1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Quem são os discentes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6" name="CaixaDeTexto 2"/>
          <p:cNvSpPr/>
          <p:nvPr/>
        </p:nvSpPr>
        <p:spPr>
          <a:xfrm>
            <a:off x="71280" y="2108880"/>
            <a:ext cx="12191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Quem deseja se apresentar?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880000" y="2586960"/>
            <a:ext cx="5579280" cy="371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326;p 2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99" name="Google Shape;327;p 2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Google Shape;328;p 2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CaixaDeTexto 3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Convívio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2" name="CaixaDeTexto 4"/>
          <p:cNvSpPr/>
          <p:nvPr/>
        </p:nvSpPr>
        <p:spPr>
          <a:xfrm>
            <a:off x="0" y="1761840"/>
            <a:ext cx="1219104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Respeitar o máximo possível horários,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Não tenho horário para chamada, será sempre no intervalo que for possível.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Todos somos profissionais, portanto sem celular e jogos.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Todos somos adultos, mas evitar e não utilizar palavrões ou linguagem de baixo nível.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326;p 3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04" name="Google Shape;327;p 3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328;p 3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" name="CaixaDeTexto 5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Curso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860000" y="177480"/>
            <a:ext cx="7199280" cy="503856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95480" y="4934880"/>
            <a:ext cx="8983800" cy="154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326;p 6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10" name="Google Shape;327;p 6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328;p 6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" name="CaixaDeTexto 7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As aulas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326;p 5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14" name="Google Shape;327;p 5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Google Shape;328;p 5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" name="CaixaDeTexto 11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 que esperam deste curso ?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7" name="CaixaDeTexto 12"/>
          <p:cNvSpPr/>
          <p:nvPr/>
        </p:nvSpPr>
        <p:spPr>
          <a:xfrm>
            <a:off x="48240" y="2586600"/>
            <a:ext cx="121910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Quem já tem experiência?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Quem gostaria de trabalhar com isto?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Acham que faz falta?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4000"/>
                </a:solidFill>
                <a:latin typeface="Calibri"/>
                <a:ea typeface="DejaVu Sans"/>
              </a:rPr>
              <a:t>Sugestões para o curso?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326;p 4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19" name="Google Shape;327;p 4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Google Shape;328;p 4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CaixaDeTexto 8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Avaliação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2" name="CaixaDeTexto 10"/>
          <p:cNvSpPr/>
          <p:nvPr/>
        </p:nvSpPr>
        <p:spPr>
          <a:xfrm>
            <a:off x="48240" y="1336680"/>
            <a:ext cx="12191040" cy="49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Calibri"/>
              </a:rPr>
              <a:t>V1 -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Avaliação 1 (0 a 10 * 0,7) → teórica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Projeto Prático (0 a 10 * 0,3) –</a:t>
            </a:r>
            <a:r>
              <a:rPr b="0" i="1" lang="pt-BR" sz="2000" spc="-1" strike="noStrike">
                <a:solidFill>
                  <a:srgbClr val="000000"/>
                </a:solidFill>
                <a:latin typeface="Calibri"/>
                <a:ea typeface="Calibri"/>
              </a:rPr>
              <a:t> Seminário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AV2 -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Avaliação 1 (0 a 10 * 0,7) - prática 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Projeto Prático (0 a 10 * 0,3) </a:t>
            </a:r>
            <a:r>
              <a:rPr b="0" i="1" lang="pt-BR" sz="2000" spc="-1" strike="noStrike">
                <a:solidFill>
                  <a:srgbClr val="000000"/>
                </a:solidFill>
                <a:latin typeface="Calibri"/>
                <a:ea typeface="Calibri"/>
              </a:rPr>
              <a:t>– Pesquisa e trabalho sobre Diagramas e práticas ágeis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Média Semestral = (AV1 * 0,4) + (AV2 * 0,5) + Nota de Conceito e pontualidade * 0,1.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Aprovação com média igual ou superior a 7 (sete)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Application>LibreOffice/7.3.7.2$Linux_X86_64 LibreOffice_project/30$Build-2</Application>
  <AppVersion>15.0000</AppVersion>
  <Words>18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2022-10-14T11:19:00Z</dcterms:created>
  <dc:creator>Ana Cláudia Spuldaro Samways</dc:creator>
  <dc:description/>
  <dc:language>pt-BR</dc:language>
  <cp:lastModifiedBy/>
  <dcterms:modified xsi:type="dcterms:W3CDTF">2024-07-28T21:30:47Z</dcterms:modified>
  <cp:revision>124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