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25"/>
  </p:notesMasterIdLst>
  <p:handoutMasterIdLst>
    <p:handoutMasterId r:id="rId26"/>
  </p:handoutMasterIdLst>
  <p:sldIdLst>
    <p:sldId id="281" r:id="rId5"/>
    <p:sldId id="355" r:id="rId6"/>
    <p:sldId id="353" r:id="rId7"/>
    <p:sldId id="283" r:id="rId8"/>
    <p:sldId id="361" r:id="rId9"/>
    <p:sldId id="365" r:id="rId10"/>
    <p:sldId id="364" r:id="rId11"/>
    <p:sldId id="368" r:id="rId12"/>
    <p:sldId id="369" r:id="rId13"/>
    <p:sldId id="363" r:id="rId14"/>
    <p:sldId id="370" r:id="rId15"/>
    <p:sldId id="371" r:id="rId16"/>
    <p:sldId id="373" r:id="rId17"/>
    <p:sldId id="372" r:id="rId18"/>
    <p:sldId id="374" r:id="rId19"/>
    <p:sldId id="375" r:id="rId20"/>
    <p:sldId id="376" r:id="rId21"/>
    <p:sldId id="378" r:id="rId22"/>
    <p:sldId id="377" r:id="rId23"/>
    <p:sldId id="3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DCD2BA-5F38-40C3-B274-DF4648E88BC8}" v="17" dt="2023-03-03T23:08:00.6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ras Etaki" userId="cd44a66cf7857ee9" providerId="LiveId" clId="{78DCD2BA-5F38-40C3-B274-DF4648E88BC8}"/>
    <pc:docChg chg="undo redo custSel addSld delSld modSld sldOrd">
      <pc:chgData name="Firas Etaki" userId="cd44a66cf7857ee9" providerId="LiveId" clId="{78DCD2BA-5F38-40C3-B274-DF4648E88BC8}" dt="2023-03-03T23:10:26.513" v="2026" actId="20577"/>
      <pc:docMkLst>
        <pc:docMk/>
      </pc:docMkLst>
      <pc:sldChg chg="del">
        <pc:chgData name="Firas Etaki" userId="cd44a66cf7857ee9" providerId="LiveId" clId="{78DCD2BA-5F38-40C3-B274-DF4648E88BC8}" dt="2023-03-03T19:00:41.816" v="1154" actId="2696"/>
        <pc:sldMkLst>
          <pc:docMk/>
          <pc:sldMk cId="2624630061" sldId="272"/>
        </pc:sldMkLst>
      </pc:sldChg>
      <pc:sldChg chg="addSp delSp modSp mod">
        <pc:chgData name="Firas Etaki" userId="cd44a66cf7857ee9" providerId="LiveId" clId="{78DCD2BA-5F38-40C3-B274-DF4648E88BC8}" dt="2023-03-03T23:10:26.513" v="2026" actId="20577"/>
        <pc:sldMkLst>
          <pc:docMk/>
          <pc:sldMk cId="832742899" sldId="283"/>
        </pc:sldMkLst>
        <pc:spChg chg="mod">
          <ac:chgData name="Firas Etaki" userId="cd44a66cf7857ee9" providerId="LiveId" clId="{78DCD2BA-5F38-40C3-B274-DF4648E88BC8}" dt="2023-03-03T22:57:33.402" v="1958" actId="313"/>
          <ac:spMkLst>
            <pc:docMk/>
            <pc:sldMk cId="832742899" sldId="283"/>
            <ac:spMk id="2" creationId="{A5E209E4-B947-4446-AD42-C1B3A0C1F583}"/>
          </ac:spMkLst>
        </pc:spChg>
        <pc:spChg chg="mod">
          <ac:chgData name="Firas Etaki" userId="cd44a66cf7857ee9" providerId="LiveId" clId="{78DCD2BA-5F38-40C3-B274-DF4648E88BC8}" dt="2023-03-03T23:10:26.513" v="2026" actId="20577"/>
          <ac:spMkLst>
            <pc:docMk/>
            <pc:sldMk cId="832742899" sldId="283"/>
            <ac:spMk id="4" creationId="{B65C89B1-03E4-AA7F-578B-85243C454B55}"/>
          </ac:spMkLst>
        </pc:spChg>
        <pc:spChg chg="del">
          <ac:chgData name="Firas Etaki" userId="cd44a66cf7857ee9" providerId="LiveId" clId="{78DCD2BA-5F38-40C3-B274-DF4648E88BC8}" dt="2023-03-03T22:19:06.836" v="1629" actId="478"/>
          <ac:spMkLst>
            <pc:docMk/>
            <pc:sldMk cId="832742899" sldId="283"/>
            <ac:spMk id="8" creationId="{D65C8300-CD8E-4F35-9B79-C5DE7AD9DCDE}"/>
          </ac:spMkLst>
        </pc:spChg>
        <pc:picChg chg="add mod modCrop">
          <ac:chgData name="Firas Etaki" userId="cd44a66cf7857ee9" providerId="LiveId" clId="{78DCD2BA-5F38-40C3-B274-DF4648E88BC8}" dt="2023-03-03T23:09:27.006" v="2023" actId="1076"/>
          <ac:picMkLst>
            <pc:docMk/>
            <pc:sldMk cId="832742899" sldId="283"/>
            <ac:picMk id="5" creationId="{5A461183-9ADB-DE07-BD24-5C1A48E19386}"/>
          </ac:picMkLst>
        </pc:picChg>
      </pc:sldChg>
      <pc:sldChg chg="del">
        <pc:chgData name="Firas Etaki" userId="cd44a66cf7857ee9" providerId="LiveId" clId="{78DCD2BA-5F38-40C3-B274-DF4648E88BC8}" dt="2023-03-03T19:00:45.112" v="1155" actId="2696"/>
        <pc:sldMkLst>
          <pc:docMk/>
          <pc:sldMk cId="2130665396" sldId="284"/>
        </pc:sldMkLst>
      </pc:sldChg>
      <pc:sldChg chg="del">
        <pc:chgData name="Firas Etaki" userId="cd44a66cf7857ee9" providerId="LiveId" clId="{78DCD2BA-5F38-40C3-B274-DF4648E88BC8}" dt="2023-03-03T19:00:30.308" v="1151" actId="2696"/>
        <pc:sldMkLst>
          <pc:docMk/>
          <pc:sldMk cId="4266353607" sldId="351"/>
        </pc:sldMkLst>
      </pc:sldChg>
      <pc:sldChg chg="addSp delSp modSp del mod">
        <pc:chgData name="Firas Etaki" userId="cd44a66cf7857ee9" providerId="LiveId" clId="{78DCD2BA-5F38-40C3-B274-DF4648E88BC8}" dt="2023-03-03T22:01:47.647" v="1244" actId="2696"/>
        <pc:sldMkLst>
          <pc:docMk/>
          <pc:sldMk cId="1471384650" sldId="354"/>
        </pc:sldMkLst>
        <pc:spChg chg="add mod">
          <ac:chgData name="Firas Etaki" userId="cd44a66cf7857ee9" providerId="LiveId" clId="{78DCD2BA-5F38-40C3-B274-DF4648E88BC8}" dt="2023-03-03T21:58:32.692" v="1240" actId="478"/>
          <ac:spMkLst>
            <pc:docMk/>
            <pc:sldMk cId="1471384650" sldId="354"/>
            <ac:spMk id="6" creationId="{45989648-2952-5ADB-5FF3-F8DEB1B022CB}"/>
          </ac:spMkLst>
        </pc:spChg>
        <pc:picChg chg="del">
          <ac:chgData name="Firas Etaki" userId="cd44a66cf7857ee9" providerId="LiveId" clId="{78DCD2BA-5F38-40C3-B274-DF4648E88BC8}" dt="2023-03-03T21:58:32.692" v="1240" actId="478"/>
          <ac:picMkLst>
            <pc:docMk/>
            <pc:sldMk cId="1471384650" sldId="354"/>
            <ac:picMk id="18" creationId="{1A615CC8-9DF3-484C-8E7E-BA035F939002}"/>
          </ac:picMkLst>
        </pc:picChg>
      </pc:sldChg>
      <pc:sldChg chg="addSp delSp modSp mod">
        <pc:chgData name="Firas Etaki" userId="cd44a66cf7857ee9" providerId="LiveId" clId="{78DCD2BA-5F38-40C3-B274-DF4648E88BC8}" dt="2023-03-03T22:59:42.174" v="2014" actId="20577"/>
        <pc:sldMkLst>
          <pc:docMk/>
          <pc:sldMk cId="41678316" sldId="355"/>
        </pc:sldMkLst>
        <pc:spChg chg="mod">
          <ac:chgData name="Firas Etaki" userId="cd44a66cf7857ee9" providerId="LiveId" clId="{78DCD2BA-5F38-40C3-B274-DF4648E88BC8}" dt="2023-03-03T22:23:33.229" v="1700" actId="790"/>
          <ac:spMkLst>
            <pc:docMk/>
            <pc:sldMk cId="41678316" sldId="355"/>
            <ac:spMk id="2" creationId="{D5F4A85B-2AC6-4E29-B074-AB92F8FA9BB1}"/>
          </ac:spMkLst>
        </pc:spChg>
        <pc:spChg chg="mod">
          <ac:chgData name="Firas Etaki" userId="cd44a66cf7857ee9" providerId="LiveId" clId="{78DCD2BA-5F38-40C3-B274-DF4648E88BC8}" dt="2023-03-03T22:59:42.174" v="2014" actId="20577"/>
          <ac:spMkLst>
            <pc:docMk/>
            <pc:sldMk cId="41678316" sldId="355"/>
            <ac:spMk id="3" creationId="{E32AB0EB-0819-41F4-99E9-C02FA0DAF66D}"/>
          </ac:spMkLst>
        </pc:spChg>
        <pc:spChg chg="del">
          <ac:chgData name="Firas Etaki" userId="cd44a66cf7857ee9" providerId="LiveId" clId="{78DCD2BA-5F38-40C3-B274-DF4648E88BC8}" dt="2023-03-03T22:18:56.908" v="1628" actId="478"/>
          <ac:spMkLst>
            <pc:docMk/>
            <pc:sldMk cId="41678316" sldId="355"/>
            <ac:spMk id="5" creationId="{3714E39E-D8A0-4428-97D8-FE545232279C}"/>
          </ac:spMkLst>
        </pc:spChg>
        <pc:spChg chg="add del mod">
          <ac:chgData name="Firas Etaki" userId="cd44a66cf7857ee9" providerId="LiveId" clId="{78DCD2BA-5F38-40C3-B274-DF4648E88BC8}" dt="2023-03-03T22:01:25.284" v="1242" actId="931"/>
          <ac:spMkLst>
            <pc:docMk/>
            <pc:sldMk cId="41678316" sldId="355"/>
            <ac:spMk id="7" creationId="{6A6ED07B-6EDC-0501-4D53-712EAEC3FA79}"/>
          </ac:spMkLst>
        </pc:spChg>
        <pc:picChg chg="add mod">
          <ac:chgData name="Firas Etaki" userId="cd44a66cf7857ee9" providerId="LiveId" clId="{78DCD2BA-5F38-40C3-B274-DF4648E88BC8}" dt="2023-03-03T22:01:43.195" v="1243" actId="27614"/>
          <ac:picMkLst>
            <pc:docMk/>
            <pc:sldMk cId="41678316" sldId="355"/>
            <ac:picMk id="9" creationId="{171900CF-976E-973E-914E-565718F05E50}"/>
          </ac:picMkLst>
        </pc:picChg>
        <pc:picChg chg="del">
          <ac:chgData name="Firas Etaki" userId="cd44a66cf7857ee9" providerId="LiveId" clId="{78DCD2BA-5F38-40C3-B274-DF4648E88BC8}" dt="2023-03-03T22:00:43.032" v="1241" actId="478"/>
          <ac:picMkLst>
            <pc:docMk/>
            <pc:sldMk cId="41678316" sldId="355"/>
            <ac:picMk id="11" creationId="{41749033-B92E-4E63-82DE-801849DA2B1E}"/>
          </ac:picMkLst>
        </pc:picChg>
      </pc:sldChg>
      <pc:sldChg chg="del">
        <pc:chgData name="Firas Etaki" userId="cd44a66cf7857ee9" providerId="LiveId" clId="{78DCD2BA-5F38-40C3-B274-DF4648E88BC8}" dt="2023-03-03T19:00:33.717" v="1152" actId="2696"/>
        <pc:sldMkLst>
          <pc:docMk/>
          <pc:sldMk cId="236058760" sldId="356"/>
        </pc:sldMkLst>
      </pc:sldChg>
      <pc:sldChg chg="del">
        <pc:chgData name="Firas Etaki" userId="cd44a66cf7857ee9" providerId="LiveId" clId="{78DCD2BA-5F38-40C3-B274-DF4648E88BC8}" dt="2023-03-03T19:00:49.109" v="1156" actId="2696"/>
        <pc:sldMkLst>
          <pc:docMk/>
          <pc:sldMk cId="95548345" sldId="357"/>
        </pc:sldMkLst>
      </pc:sldChg>
      <pc:sldChg chg="del">
        <pc:chgData name="Firas Etaki" userId="cd44a66cf7857ee9" providerId="LiveId" clId="{78DCD2BA-5F38-40C3-B274-DF4648E88BC8}" dt="2023-03-03T19:00:52.550" v="1157" actId="2696"/>
        <pc:sldMkLst>
          <pc:docMk/>
          <pc:sldMk cId="1185792836" sldId="358"/>
        </pc:sldMkLst>
      </pc:sldChg>
      <pc:sldChg chg="addSp delSp modSp mod modClrScheme chgLayout">
        <pc:chgData name="Firas Etaki" userId="cd44a66cf7857ee9" providerId="LiveId" clId="{78DCD2BA-5F38-40C3-B274-DF4648E88BC8}" dt="2023-03-03T22:22:06.725" v="1666" actId="478"/>
        <pc:sldMkLst>
          <pc:docMk/>
          <pc:sldMk cId="1257752888" sldId="359"/>
        </pc:sldMkLst>
        <pc:spChg chg="mod ord">
          <ac:chgData name="Firas Etaki" userId="cd44a66cf7857ee9" providerId="LiveId" clId="{78DCD2BA-5F38-40C3-B274-DF4648E88BC8}" dt="2023-03-03T21:19:37.704" v="1182" actId="700"/>
          <ac:spMkLst>
            <pc:docMk/>
            <pc:sldMk cId="1257752888" sldId="359"/>
            <ac:spMk id="2" creationId="{32392E3A-DB80-46C8-A227-EE0F7E87D747}"/>
          </ac:spMkLst>
        </pc:spChg>
        <pc:spChg chg="add del mod ord">
          <ac:chgData name="Firas Etaki" userId="cd44a66cf7857ee9" providerId="LiveId" clId="{78DCD2BA-5F38-40C3-B274-DF4648E88BC8}" dt="2023-03-03T21:19:44.851" v="1185" actId="478"/>
          <ac:spMkLst>
            <pc:docMk/>
            <pc:sldMk cId="1257752888" sldId="359"/>
            <ac:spMk id="4" creationId="{04350997-BE6A-45CE-CDB2-CE6C02341A24}"/>
          </ac:spMkLst>
        </pc:spChg>
        <pc:spChg chg="del mod ord">
          <ac:chgData name="Firas Etaki" userId="cd44a66cf7857ee9" providerId="LiveId" clId="{78DCD2BA-5F38-40C3-B274-DF4648E88BC8}" dt="2023-03-03T22:22:03.574" v="1665" actId="478"/>
          <ac:spMkLst>
            <pc:docMk/>
            <pc:sldMk cId="1257752888" sldId="359"/>
            <ac:spMk id="6" creationId="{D6C90EA9-2998-4A9C-A666-B38258E20B60}"/>
          </ac:spMkLst>
        </pc:spChg>
        <pc:spChg chg="del mod ord">
          <ac:chgData name="Firas Etaki" userId="cd44a66cf7857ee9" providerId="LiveId" clId="{78DCD2BA-5F38-40C3-B274-DF4648E88BC8}" dt="2023-03-03T22:22:06.725" v="1666" actId="478"/>
          <ac:spMkLst>
            <pc:docMk/>
            <pc:sldMk cId="1257752888" sldId="359"/>
            <ac:spMk id="7" creationId="{E1241EFF-1DFD-4B6D-BFDE-8E8B18833441}"/>
          </ac:spMkLst>
        </pc:spChg>
        <pc:spChg chg="mod ord">
          <ac:chgData name="Firas Etaki" userId="cd44a66cf7857ee9" providerId="LiveId" clId="{78DCD2BA-5F38-40C3-B274-DF4648E88BC8}" dt="2023-03-03T21:19:37.704" v="1182" actId="700"/>
          <ac:spMkLst>
            <pc:docMk/>
            <pc:sldMk cId="1257752888" sldId="359"/>
            <ac:spMk id="8" creationId="{A3BB8335-F249-4F37-8C3F-A672116EB876}"/>
          </ac:spMkLst>
        </pc:spChg>
        <pc:spChg chg="add del mod ord">
          <ac:chgData name="Firas Etaki" userId="cd44a66cf7857ee9" providerId="LiveId" clId="{78DCD2BA-5F38-40C3-B274-DF4648E88BC8}" dt="2023-03-03T21:19:43.127" v="1184" actId="478"/>
          <ac:spMkLst>
            <pc:docMk/>
            <pc:sldMk cId="1257752888" sldId="359"/>
            <ac:spMk id="9" creationId="{49666E06-CEEB-D925-9533-27F5E6D06D0D}"/>
          </ac:spMkLst>
        </pc:spChg>
        <pc:spChg chg="mod ord">
          <ac:chgData name="Firas Etaki" userId="cd44a66cf7857ee9" providerId="LiveId" clId="{78DCD2BA-5F38-40C3-B274-DF4648E88BC8}" dt="2023-03-03T21:19:37.704" v="1182" actId="700"/>
          <ac:spMkLst>
            <pc:docMk/>
            <pc:sldMk cId="1257752888" sldId="359"/>
            <ac:spMk id="10" creationId="{82977D1C-657B-4FA7-B4A1-CD08EC61D37B}"/>
          </ac:spMkLst>
        </pc:spChg>
        <pc:spChg chg="mod ord">
          <ac:chgData name="Firas Etaki" userId="cd44a66cf7857ee9" providerId="LiveId" clId="{78DCD2BA-5F38-40C3-B274-DF4648E88BC8}" dt="2023-03-03T21:19:37.704" v="1182" actId="700"/>
          <ac:spMkLst>
            <pc:docMk/>
            <pc:sldMk cId="1257752888" sldId="359"/>
            <ac:spMk id="11" creationId="{5B2E9EE6-5A74-4119-8DAA-06582357CF72}"/>
          </ac:spMkLst>
        </pc:spChg>
        <pc:spChg chg="mod ord">
          <ac:chgData name="Firas Etaki" userId="cd44a66cf7857ee9" providerId="LiveId" clId="{78DCD2BA-5F38-40C3-B274-DF4648E88BC8}" dt="2023-03-03T21:19:37.704" v="1182" actId="700"/>
          <ac:spMkLst>
            <pc:docMk/>
            <pc:sldMk cId="1257752888" sldId="359"/>
            <ac:spMk id="12" creationId="{A3CE7679-6065-4440-BCF7-BAFF752B013D}"/>
          </ac:spMkLst>
        </pc:spChg>
        <pc:spChg chg="add del mod ord">
          <ac:chgData name="Firas Etaki" userId="cd44a66cf7857ee9" providerId="LiveId" clId="{78DCD2BA-5F38-40C3-B274-DF4648E88BC8}" dt="2023-03-03T21:19:57.925" v="1186" actId="931"/>
          <ac:spMkLst>
            <pc:docMk/>
            <pc:sldMk cId="1257752888" sldId="359"/>
            <ac:spMk id="14" creationId="{B9400585-6804-AC39-E974-9B6DF07362A4}"/>
          </ac:spMkLst>
        </pc:spChg>
        <pc:spChg chg="add del mod ord">
          <ac:chgData name="Firas Etaki" userId="cd44a66cf7857ee9" providerId="LiveId" clId="{78DCD2BA-5F38-40C3-B274-DF4648E88BC8}" dt="2023-03-03T21:19:41.547" v="1183" actId="478"/>
          <ac:spMkLst>
            <pc:docMk/>
            <pc:sldMk cId="1257752888" sldId="359"/>
            <ac:spMk id="16" creationId="{D8F1A76D-4FC0-7DB8-B236-AE09E27F592B}"/>
          </ac:spMkLst>
        </pc:spChg>
        <pc:picChg chg="del">
          <ac:chgData name="Firas Etaki" userId="cd44a66cf7857ee9" providerId="LiveId" clId="{78DCD2BA-5F38-40C3-B274-DF4648E88BC8}" dt="2023-03-03T21:18:40.895" v="1169" actId="478"/>
          <ac:picMkLst>
            <pc:docMk/>
            <pc:sldMk cId="1257752888" sldId="359"/>
            <ac:picMk id="17" creationId="{A0D4E925-DA83-45CF-9056-D6262F46A71D}"/>
          </ac:picMkLst>
        </pc:picChg>
        <pc:picChg chg="del">
          <ac:chgData name="Firas Etaki" userId="cd44a66cf7857ee9" providerId="LiveId" clId="{78DCD2BA-5F38-40C3-B274-DF4648E88BC8}" dt="2023-03-03T21:18:38.492" v="1168" actId="478"/>
          <ac:picMkLst>
            <pc:docMk/>
            <pc:sldMk cId="1257752888" sldId="359"/>
            <ac:picMk id="19" creationId="{00069E65-AC47-4CE9-B19A-7EA5888AA361}"/>
          </ac:picMkLst>
        </pc:picChg>
        <pc:picChg chg="add mod">
          <ac:chgData name="Firas Etaki" userId="cd44a66cf7857ee9" providerId="LiveId" clId="{78DCD2BA-5F38-40C3-B274-DF4648E88BC8}" dt="2023-03-03T21:20:08.585" v="1189" actId="14100"/>
          <ac:picMkLst>
            <pc:docMk/>
            <pc:sldMk cId="1257752888" sldId="359"/>
            <ac:picMk id="20" creationId="{AFB193C0-790F-808B-B100-D7EC2A9E35E1}"/>
          </ac:picMkLst>
        </pc:picChg>
        <pc:picChg chg="del">
          <ac:chgData name="Firas Etaki" userId="cd44a66cf7857ee9" providerId="LiveId" clId="{78DCD2BA-5F38-40C3-B274-DF4648E88BC8}" dt="2023-03-03T21:18:42.539" v="1170" actId="478"/>
          <ac:picMkLst>
            <pc:docMk/>
            <pc:sldMk cId="1257752888" sldId="359"/>
            <ac:picMk id="21" creationId="{D78D46DB-1C3A-41BD-860F-ECE8B446BB8C}"/>
          </ac:picMkLst>
        </pc:picChg>
        <pc:picChg chg="del">
          <ac:chgData name="Firas Etaki" userId="cd44a66cf7857ee9" providerId="LiveId" clId="{78DCD2BA-5F38-40C3-B274-DF4648E88BC8}" dt="2023-03-03T21:18:36.104" v="1167" actId="478"/>
          <ac:picMkLst>
            <pc:docMk/>
            <pc:sldMk cId="1257752888" sldId="359"/>
            <ac:picMk id="23" creationId="{D978928C-7EEA-4B8E-AA43-12AFD61BC299}"/>
          </ac:picMkLst>
        </pc:picChg>
        <pc:picChg chg="mod ord modCrop">
          <ac:chgData name="Firas Etaki" userId="cd44a66cf7857ee9" providerId="LiveId" clId="{78DCD2BA-5F38-40C3-B274-DF4648E88BC8}" dt="2023-03-03T21:19:37.704" v="1182" actId="700"/>
          <ac:picMkLst>
            <pc:docMk/>
            <pc:sldMk cId="1257752888" sldId="359"/>
            <ac:picMk id="25" creationId="{DD136AFE-38B3-4FAE-907B-277600FBDED5}"/>
          </ac:picMkLst>
        </pc:picChg>
        <pc:picChg chg="mod ord modCrop">
          <ac:chgData name="Firas Etaki" userId="cd44a66cf7857ee9" providerId="LiveId" clId="{78DCD2BA-5F38-40C3-B274-DF4648E88BC8}" dt="2023-03-03T21:19:37.704" v="1182" actId="700"/>
          <ac:picMkLst>
            <pc:docMk/>
            <pc:sldMk cId="1257752888" sldId="359"/>
            <ac:picMk id="27" creationId="{79C99175-A844-475F-B903-FB0A246099C3}"/>
          </ac:picMkLst>
        </pc:picChg>
        <pc:picChg chg="mod ord modCrop">
          <ac:chgData name="Firas Etaki" userId="cd44a66cf7857ee9" providerId="LiveId" clId="{78DCD2BA-5F38-40C3-B274-DF4648E88BC8}" dt="2023-03-03T21:19:37.704" v="1182" actId="700"/>
          <ac:picMkLst>
            <pc:docMk/>
            <pc:sldMk cId="1257752888" sldId="359"/>
            <ac:picMk id="29" creationId="{247D95FD-08A2-4831-BB6A-A0FCA300459A}"/>
          </ac:picMkLst>
        </pc:picChg>
      </pc:sldChg>
      <pc:sldChg chg="del">
        <pc:chgData name="Firas Etaki" userId="cd44a66cf7857ee9" providerId="LiveId" clId="{78DCD2BA-5F38-40C3-B274-DF4648E88BC8}" dt="2023-03-03T19:00:37.522" v="1153" actId="2696"/>
        <pc:sldMkLst>
          <pc:docMk/>
          <pc:sldMk cId="3352130887" sldId="360"/>
        </pc:sldMkLst>
      </pc:sldChg>
      <pc:sldChg chg="delSp modSp mod">
        <pc:chgData name="Firas Etaki" userId="cd44a66cf7857ee9" providerId="LiveId" clId="{78DCD2BA-5F38-40C3-B274-DF4648E88BC8}" dt="2023-03-03T22:58:22.506" v="1988" actId="6549"/>
        <pc:sldMkLst>
          <pc:docMk/>
          <pc:sldMk cId="870246363" sldId="361"/>
        </pc:sldMkLst>
        <pc:spChg chg="mod">
          <ac:chgData name="Firas Etaki" userId="cd44a66cf7857ee9" providerId="LiveId" clId="{78DCD2BA-5F38-40C3-B274-DF4648E88BC8}" dt="2023-03-03T22:58:11.218" v="1972" actId="790"/>
          <ac:spMkLst>
            <pc:docMk/>
            <pc:sldMk cId="870246363" sldId="361"/>
            <ac:spMk id="2" creationId="{A5E209E4-B947-4446-AD42-C1B3A0C1F583}"/>
          </ac:spMkLst>
        </pc:spChg>
        <pc:spChg chg="mod">
          <ac:chgData name="Firas Etaki" userId="cd44a66cf7857ee9" providerId="LiveId" clId="{78DCD2BA-5F38-40C3-B274-DF4648E88BC8}" dt="2023-03-03T22:58:22.506" v="1988" actId="6549"/>
          <ac:spMkLst>
            <pc:docMk/>
            <pc:sldMk cId="870246363" sldId="361"/>
            <ac:spMk id="4" creationId="{B65C89B1-03E4-AA7F-578B-85243C454B55}"/>
          </ac:spMkLst>
        </pc:spChg>
        <pc:spChg chg="del">
          <ac:chgData name="Firas Etaki" userId="cd44a66cf7857ee9" providerId="LiveId" clId="{78DCD2BA-5F38-40C3-B274-DF4648E88BC8}" dt="2023-03-03T22:19:19.284" v="1631" actId="478"/>
          <ac:spMkLst>
            <pc:docMk/>
            <pc:sldMk cId="870246363" sldId="361"/>
            <ac:spMk id="7" creationId="{D4486A56-2CA4-425A-89F9-E8324C1268ED}"/>
          </ac:spMkLst>
        </pc:spChg>
        <pc:spChg chg="del">
          <ac:chgData name="Firas Etaki" userId="cd44a66cf7857ee9" providerId="LiveId" clId="{78DCD2BA-5F38-40C3-B274-DF4648E88BC8}" dt="2023-03-03T22:19:16.005" v="1630" actId="478"/>
          <ac:spMkLst>
            <pc:docMk/>
            <pc:sldMk cId="870246363" sldId="361"/>
            <ac:spMk id="8" creationId="{D65C8300-CD8E-4F35-9B79-C5DE7AD9DCDE}"/>
          </ac:spMkLst>
        </pc:spChg>
      </pc:sldChg>
      <pc:sldChg chg="delSp modSp mod">
        <pc:chgData name="Firas Etaki" userId="cd44a66cf7857ee9" providerId="LiveId" clId="{78DCD2BA-5F38-40C3-B274-DF4648E88BC8}" dt="2023-03-03T22:49:59.791" v="1844" actId="6549"/>
        <pc:sldMkLst>
          <pc:docMk/>
          <pc:sldMk cId="1447526687" sldId="363"/>
        </pc:sldMkLst>
        <pc:spChg chg="mod">
          <ac:chgData name="Firas Etaki" userId="cd44a66cf7857ee9" providerId="LiveId" clId="{78DCD2BA-5F38-40C3-B274-DF4648E88BC8}" dt="2023-03-03T09:58:04.552" v="19" actId="20577"/>
          <ac:spMkLst>
            <pc:docMk/>
            <pc:sldMk cId="1447526687" sldId="363"/>
            <ac:spMk id="2" creationId="{A5E209E4-B947-4446-AD42-C1B3A0C1F583}"/>
          </ac:spMkLst>
        </pc:spChg>
        <pc:spChg chg="del">
          <ac:chgData name="Firas Etaki" userId="cd44a66cf7857ee9" providerId="LiveId" clId="{78DCD2BA-5F38-40C3-B274-DF4648E88BC8}" dt="2023-03-03T22:20:05.048" v="1639" actId="478"/>
          <ac:spMkLst>
            <pc:docMk/>
            <pc:sldMk cId="1447526687" sldId="363"/>
            <ac:spMk id="7" creationId="{D4486A56-2CA4-425A-89F9-E8324C1268ED}"/>
          </ac:spMkLst>
        </pc:spChg>
        <pc:spChg chg="del">
          <ac:chgData name="Firas Etaki" userId="cd44a66cf7857ee9" providerId="LiveId" clId="{78DCD2BA-5F38-40C3-B274-DF4648E88BC8}" dt="2023-03-03T22:20:01.030" v="1638" actId="478"/>
          <ac:spMkLst>
            <pc:docMk/>
            <pc:sldMk cId="1447526687" sldId="363"/>
            <ac:spMk id="8" creationId="{D65C8300-CD8E-4F35-9B79-C5DE7AD9DCDE}"/>
          </ac:spMkLst>
        </pc:spChg>
        <pc:spChg chg="mod">
          <ac:chgData name="Firas Etaki" userId="cd44a66cf7857ee9" providerId="LiveId" clId="{78DCD2BA-5F38-40C3-B274-DF4648E88BC8}" dt="2023-03-03T22:49:59.791" v="1844" actId="6549"/>
          <ac:spMkLst>
            <pc:docMk/>
            <pc:sldMk cId="1447526687" sldId="363"/>
            <ac:spMk id="9" creationId="{0A7646AC-F69F-9BC9-5880-46C9BD51D564}"/>
          </ac:spMkLst>
        </pc:spChg>
        <pc:picChg chg="mod">
          <ac:chgData name="Firas Etaki" userId="cd44a66cf7857ee9" providerId="LiveId" clId="{78DCD2BA-5F38-40C3-B274-DF4648E88BC8}" dt="2023-03-03T22:20:18.340" v="1642" actId="14100"/>
          <ac:picMkLst>
            <pc:docMk/>
            <pc:sldMk cId="1447526687" sldId="363"/>
            <ac:picMk id="14" creationId="{72E45B65-BB74-94E0-5E69-28A75680E557}"/>
          </ac:picMkLst>
        </pc:picChg>
      </pc:sldChg>
      <pc:sldChg chg="delSp modSp mod">
        <pc:chgData name="Firas Etaki" userId="cd44a66cf7857ee9" providerId="LiveId" clId="{78DCD2BA-5F38-40C3-B274-DF4648E88BC8}" dt="2023-03-03T22:48:34.233" v="1842" actId="14100"/>
        <pc:sldMkLst>
          <pc:docMk/>
          <pc:sldMk cId="4011966685" sldId="364"/>
        </pc:sldMkLst>
        <pc:spChg chg="mod">
          <ac:chgData name="Firas Etaki" userId="cd44a66cf7857ee9" providerId="LiveId" clId="{78DCD2BA-5F38-40C3-B274-DF4648E88BC8}" dt="2023-03-03T22:48:25.020" v="1841" actId="313"/>
          <ac:spMkLst>
            <pc:docMk/>
            <pc:sldMk cId="4011966685" sldId="364"/>
            <ac:spMk id="4" creationId="{B65C89B1-03E4-AA7F-578B-85243C454B55}"/>
          </ac:spMkLst>
        </pc:spChg>
        <pc:spChg chg="del">
          <ac:chgData name="Firas Etaki" userId="cd44a66cf7857ee9" providerId="LiveId" clId="{78DCD2BA-5F38-40C3-B274-DF4648E88BC8}" dt="2023-03-03T22:19:31.963" v="1634" actId="478"/>
          <ac:spMkLst>
            <pc:docMk/>
            <pc:sldMk cId="4011966685" sldId="364"/>
            <ac:spMk id="7" creationId="{D4486A56-2CA4-425A-89F9-E8324C1268ED}"/>
          </ac:spMkLst>
        </pc:spChg>
        <pc:spChg chg="del">
          <ac:chgData name="Firas Etaki" userId="cd44a66cf7857ee9" providerId="LiveId" clId="{78DCD2BA-5F38-40C3-B274-DF4648E88BC8}" dt="2023-03-03T22:19:34.898" v="1635" actId="478"/>
          <ac:spMkLst>
            <pc:docMk/>
            <pc:sldMk cId="4011966685" sldId="364"/>
            <ac:spMk id="8" creationId="{D65C8300-CD8E-4F35-9B79-C5DE7AD9DCDE}"/>
          </ac:spMkLst>
        </pc:spChg>
        <pc:picChg chg="mod">
          <ac:chgData name="Firas Etaki" userId="cd44a66cf7857ee9" providerId="LiveId" clId="{78DCD2BA-5F38-40C3-B274-DF4648E88BC8}" dt="2023-03-03T22:48:34.233" v="1842" actId="14100"/>
          <ac:picMkLst>
            <pc:docMk/>
            <pc:sldMk cId="4011966685" sldId="364"/>
            <ac:picMk id="9" creationId="{21742799-0A38-7D14-D430-D0E56F6EB40C}"/>
          </ac:picMkLst>
        </pc:picChg>
      </pc:sldChg>
      <pc:sldChg chg="addSp delSp modSp mod">
        <pc:chgData name="Firas Etaki" userId="cd44a66cf7857ee9" providerId="LiveId" clId="{78DCD2BA-5F38-40C3-B274-DF4648E88BC8}" dt="2023-03-03T22:41:36.066" v="1714" actId="1076"/>
        <pc:sldMkLst>
          <pc:docMk/>
          <pc:sldMk cId="1672163755" sldId="365"/>
        </pc:sldMkLst>
        <pc:spChg chg="mod">
          <ac:chgData name="Firas Etaki" userId="cd44a66cf7857ee9" providerId="LiveId" clId="{78DCD2BA-5F38-40C3-B274-DF4648E88BC8}" dt="2023-03-03T22:41:07.760" v="1709" actId="14100"/>
          <ac:spMkLst>
            <pc:docMk/>
            <pc:sldMk cId="1672163755" sldId="365"/>
            <ac:spMk id="4" creationId="{B65C89B1-03E4-AA7F-578B-85243C454B55}"/>
          </ac:spMkLst>
        </pc:spChg>
        <pc:spChg chg="del">
          <ac:chgData name="Firas Etaki" userId="cd44a66cf7857ee9" providerId="LiveId" clId="{78DCD2BA-5F38-40C3-B274-DF4648E88BC8}" dt="2023-03-03T22:19:23.719" v="1632" actId="478"/>
          <ac:spMkLst>
            <pc:docMk/>
            <pc:sldMk cId="1672163755" sldId="365"/>
            <ac:spMk id="7" creationId="{D4486A56-2CA4-425A-89F9-E8324C1268ED}"/>
          </ac:spMkLst>
        </pc:spChg>
        <pc:spChg chg="del">
          <ac:chgData name="Firas Etaki" userId="cd44a66cf7857ee9" providerId="LiveId" clId="{78DCD2BA-5F38-40C3-B274-DF4648E88BC8}" dt="2023-03-03T22:19:27.237" v="1633" actId="478"/>
          <ac:spMkLst>
            <pc:docMk/>
            <pc:sldMk cId="1672163755" sldId="365"/>
            <ac:spMk id="8" creationId="{D65C8300-CD8E-4F35-9B79-C5DE7AD9DCDE}"/>
          </ac:spMkLst>
        </pc:spChg>
        <pc:picChg chg="add mod">
          <ac:chgData name="Firas Etaki" userId="cd44a66cf7857ee9" providerId="LiveId" clId="{78DCD2BA-5F38-40C3-B274-DF4648E88BC8}" dt="2023-03-03T22:41:36.066" v="1714" actId="1076"/>
          <ac:picMkLst>
            <pc:docMk/>
            <pc:sldMk cId="1672163755" sldId="365"/>
            <ac:picMk id="5" creationId="{04CCE38F-BB12-E9B7-DD89-339682DFB15E}"/>
          </ac:picMkLst>
        </pc:picChg>
      </pc:sldChg>
      <pc:sldChg chg="delSp mod">
        <pc:chgData name="Firas Etaki" userId="cd44a66cf7857ee9" providerId="LiveId" clId="{78DCD2BA-5F38-40C3-B274-DF4648E88BC8}" dt="2023-03-03T22:19:47.501" v="1637" actId="478"/>
        <pc:sldMkLst>
          <pc:docMk/>
          <pc:sldMk cId="1865048646" sldId="368"/>
        </pc:sldMkLst>
        <pc:spChg chg="del">
          <ac:chgData name="Firas Etaki" userId="cd44a66cf7857ee9" providerId="LiveId" clId="{78DCD2BA-5F38-40C3-B274-DF4648E88BC8}" dt="2023-03-03T22:19:47.501" v="1637" actId="478"/>
          <ac:spMkLst>
            <pc:docMk/>
            <pc:sldMk cId="1865048646" sldId="368"/>
            <ac:spMk id="7" creationId="{D4486A56-2CA4-425A-89F9-E8324C1268ED}"/>
          </ac:spMkLst>
        </pc:spChg>
        <pc:spChg chg="del">
          <ac:chgData name="Firas Etaki" userId="cd44a66cf7857ee9" providerId="LiveId" clId="{78DCD2BA-5F38-40C3-B274-DF4648E88BC8}" dt="2023-03-03T22:19:44.239" v="1636" actId="478"/>
          <ac:spMkLst>
            <pc:docMk/>
            <pc:sldMk cId="1865048646" sldId="368"/>
            <ac:spMk id="8" creationId="{D65C8300-CD8E-4F35-9B79-C5DE7AD9DCDE}"/>
          </ac:spMkLst>
        </pc:spChg>
      </pc:sldChg>
      <pc:sldChg chg="addSp delSp modSp add mod">
        <pc:chgData name="Firas Etaki" userId="cd44a66cf7857ee9" providerId="LiveId" clId="{78DCD2BA-5F38-40C3-B274-DF4648E88BC8}" dt="2023-03-03T22:20:38.644" v="1646" actId="478"/>
        <pc:sldMkLst>
          <pc:docMk/>
          <pc:sldMk cId="841500977" sldId="370"/>
        </pc:sldMkLst>
        <pc:spChg chg="mod">
          <ac:chgData name="Firas Etaki" userId="cd44a66cf7857ee9" providerId="LiveId" clId="{78DCD2BA-5F38-40C3-B274-DF4648E88BC8}" dt="2023-03-03T10:00:33.736" v="80" actId="20577"/>
          <ac:spMkLst>
            <pc:docMk/>
            <pc:sldMk cId="841500977" sldId="370"/>
            <ac:spMk id="2" creationId="{A5E209E4-B947-4446-AD42-C1B3A0C1F583}"/>
          </ac:spMkLst>
        </pc:spChg>
        <pc:spChg chg="del">
          <ac:chgData name="Firas Etaki" userId="cd44a66cf7857ee9" providerId="LiveId" clId="{78DCD2BA-5F38-40C3-B274-DF4648E88BC8}" dt="2023-03-03T22:20:38.644" v="1646" actId="478"/>
          <ac:spMkLst>
            <pc:docMk/>
            <pc:sldMk cId="841500977" sldId="370"/>
            <ac:spMk id="7" creationId="{D4486A56-2CA4-425A-89F9-E8324C1268ED}"/>
          </ac:spMkLst>
        </pc:spChg>
        <pc:spChg chg="del mod">
          <ac:chgData name="Firas Etaki" userId="cd44a66cf7857ee9" providerId="LiveId" clId="{78DCD2BA-5F38-40C3-B274-DF4648E88BC8}" dt="2023-03-03T22:20:27.241" v="1644" actId="478"/>
          <ac:spMkLst>
            <pc:docMk/>
            <pc:sldMk cId="841500977" sldId="370"/>
            <ac:spMk id="8" creationId="{D65C8300-CD8E-4F35-9B79-C5DE7AD9DCDE}"/>
          </ac:spMkLst>
        </pc:spChg>
        <pc:spChg chg="mod">
          <ac:chgData name="Firas Etaki" userId="cd44a66cf7857ee9" providerId="LiveId" clId="{78DCD2BA-5F38-40C3-B274-DF4648E88BC8}" dt="2023-03-03T22:04:17.286" v="1294" actId="313"/>
          <ac:spMkLst>
            <pc:docMk/>
            <pc:sldMk cId="841500977" sldId="370"/>
            <ac:spMk id="9" creationId="{0A7646AC-F69F-9BC9-5880-46C9BD51D564}"/>
          </ac:spMkLst>
        </pc:spChg>
        <pc:picChg chg="add mod">
          <ac:chgData name="Firas Etaki" userId="cd44a66cf7857ee9" providerId="LiveId" clId="{78DCD2BA-5F38-40C3-B274-DF4648E88BC8}" dt="2023-03-03T22:20:33.447" v="1645" actId="14100"/>
          <ac:picMkLst>
            <pc:docMk/>
            <pc:sldMk cId="841500977" sldId="370"/>
            <ac:picMk id="4" creationId="{E53BDC27-72F3-E9DB-712B-5627BB37DB4F}"/>
          </ac:picMkLst>
        </pc:picChg>
        <pc:picChg chg="del">
          <ac:chgData name="Firas Etaki" userId="cd44a66cf7857ee9" providerId="LiveId" clId="{78DCD2BA-5F38-40C3-B274-DF4648E88BC8}" dt="2023-03-03T09:58:47.651" v="44" actId="478"/>
          <ac:picMkLst>
            <pc:docMk/>
            <pc:sldMk cId="841500977" sldId="370"/>
            <ac:picMk id="14" creationId="{72E45B65-BB74-94E0-5E69-28A75680E557}"/>
          </ac:picMkLst>
        </pc:picChg>
      </pc:sldChg>
      <pc:sldChg chg="addSp delSp modSp add mod ord setBg">
        <pc:chgData name="Firas Etaki" userId="cd44a66cf7857ee9" providerId="LiveId" clId="{78DCD2BA-5F38-40C3-B274-DF4648E88BC8}" dt="2023-03-03T22:20:48.039" v="1648" actId="478"/>
        <pc:sldMkLst>
          <pc:docMk/>
          <pc:sldMk cId="266940488" sldId="371"/>
        </pc:sldMkLst>
        <pc:spChg chg="mod">
          <ac:chgData name="Firas Etaki" userId="cd44a66cf7857ee9" providerId="LiveId" clId="{78DCD2BA-5F38-40C3-B274-DF4648E88BC8}" dt="2023-03-03T10:13:39.549" v="350" actId="26606"/>
          <ac:spMkLst>
            <pc:docMk/>
            <pc:sldMk cId="266940488" sldId="371"/>
            <ac:spMk id="2" creationId="{A5E209E4-B947-4446-AD42-C1B3A0C1F583}"/>
          </ac:spMkLst>
        </pc:spChg>
        <pc:spChg chg="del mod ord">
          <ac:chgData name="Firas Etaki" userId="cd44a66cf7857ee9" providerId="LiveId" clId="{78DCD2BA-5F38-40C3-B274-DF4648E88BC8}" dt="2023-03-03T22:20:44.631" v="1647" actId="478"/>
          <ac:spMkLst>
            <pc:docMk/>
            <pc:sldMk cId="266940488" sldId="371"/>
            <ac:spMk id="7" creationId="{D4486A56-2CA4-425A-89F9-E8324C1268ED}"/>
          </ac:spMkLst>
        </pc:spChg>
        <pc:spChg chg="del mod ord">
          <ac:chgData name="Firas Etaki" userId="cd44a66cf7857ee9" providerId="LiveId" clId="{78DCD2BA-5F38-40C3-B274-DF4648E88BC8}" dt="2023-03-03T22:20:48.039" v="1648" actId="478"/>
          <ac:spMkLst>
            <pc:docMk/>
            <pc:sldMk cId="266940488" sldId="371"/>
            <ac:spMk id="8" creationId="{D65C8300-CD8E-4F35-9B79-C5DE7AD9DCDE}"/>
          </ac:spMkLst>
        </pc:spChg>
        <pc:spChg chg="mod">
          <ac:chgData name="Firas Etaki" userId="cd44a66cf7857ee9" providerId="LiveId" clId="{78DCD2BA-5F38-40C3-B274-DF4648E88BC8}" dt="2023-03-03T10:16:33.254" v="406" actId="27636"/>
          <ac:spMkLst>
            <pc:docMk/>
            <pc:sldMk cId="266940488" sldId="371"/>
            <ac:spMk id="9" creationId="{0A7646AC-F69F-9BC9-5880-46C9BD51D564}"/>
          </ac:spMkLst>
        </pc:spChg>
        <pc:spChg chg="mod ord">
          <ac:chgData name="Firas Etaki" userId="cd44a66cf7857ee9" providerId="LiveId" clId="{78DCD2BA-5F38-40C3-B274-DF4648E88BC8}" dt="2023-03-03T10:13:39.549" v="350" actId="26606"/>
          <ac:spMkLst>
            <pc:docMk/>
            <pc:sldMk cId="266940488" sldId="371"/>
            <ac:spMk id="10" creationId="{4E797B30-1740-4A68-A40B-1D255EBC2F17}"/>
          </ac:spMkLst>
        </pc:spChg>
        <pc:spChg chg="add del">
          <ac:chgData name="Firas Etaki" userId="cd44a66cf7857ee9" providerId="LiveId" clId="{78DCD2BA-5F38-40C3-B274-DF4648E88BC8}" dt="2023-03-03T10:13:39.549" v="350" actId="26606"/>
          <ac:spMkLst>
            <pc:docMk/>
            <pc:sldMk cId="266940488" sldId="371"/>
            <ac:spMk id="20" creationId="{4E8F40FE-293C-453F-B8A6-4278993567DF}"/>
          </ac:spMkLst>
        </pc:spChg>
        <pc:spChg chg="add del">
          <ac:chgData name="Firas Etaki" userId="cd44a66cf7857ee9" providerId="LiveId" clId="{78DCD2BA-5F38-40C3-B274-DF4648E88BC8}" dt="2023-03-03T10:13:39.549" v="350" actId="26606"/>
          <ac:spMkLst>
            <pc:docMk/>
            <pc:sldMk cId="266940488" sldId="371"/>
            <ac:spMk id="22" creationId="{481EABE0-FA8E-49A5-A966-F0539111C953}"/>
          </ac:spMkLst>
        </pc:spChg>
        <pc:spChg chg="add del">
          <ac:chgData name="Firas Etaki" userId="cd44a66cf7857ee9" providerId="LiveId" clId="{78DCD2BA-5F38-40C3-B274-DF4648E88BC8}" dt="2023-03-03T10:13:39.549" v="350" actId="26606"/>
          <ac:spMkLst>
            <pc:docMk/>
            <pc:sldMk cId="266940488" sldId="371"/>
            <ac:spMk id="24" creationId="{56A3E26D-73B1-468C-B97B-BC1815959759}"/>
          </ac:spMkLst>
        </pc:spChg>
        <pc:picChg chg="add mod">
          <ac:chgData name="Firas Etaki" userId="cd44a66cf7857ee9" providerId="LiveId" clId="{78DCD2BA-5F38-40C3-B274-DF4648E88BC8}" dt="2023-03-03T10:18:54.434" v="415" actId="1076"/>
          <ac:picMkLst>
            <pc:docMk/>
            <pc:sldMk cId="266940488" sldId="371"/>
            <ac:picMk id="4" creationId="{D01F6391-59C1-5270-CE32-B4CD31ACE933}"/>
          </ac:picMkLst>
        </pc:picChg>
        <pc:picChg chg="add mod">
          <ac:chgData name="Firas Etaki" userId="cd44a66cf7857ee9" providerId="LiveId" clId="{78DCD2BA-5F38-40C3-B274-DF4648E88BC8}" dt="2023-03-03T10:18:47.341" v="413" actId="1076"/>
          <ac:picMkLst>
            <pc:docMk/>
            <pc:sldMk cId="266940488" sldId="371"/>
            <ac:picMk id="6" creationId="{732EACB3-A5A1-FC80-8B29-78C0F9960041}"/>
          </ac:picMkLst>
        </pc:picChg>
        <pc:picChg chg="add mod">
          <ac:chgData name="Firas Etaki" userId="cd44a66cf7857ee9" providerId="LiveId" clId="{78DCD2BA-5F38-40C3-B274-DF4648E88BC8}" dt="2023-03-03T10:18:59.068" v="416" actId="14100"/>
          <ac:picMkLst>
            <pc:docMk/>
            <pc:sldMk cId="266940488" sldId="371"/>
            <ac:picMk id="12" creationId="{3C9DFBBB-C8F0-BD6F-522E-125D89A0795C}"/>
          </ac:picMkLst>
        </pc:picChg>
        <pc:picChg chg="del">
          <ac:chgData name="Firas Etaki" userId="cd44a66cf7857ee9" providerId="LiveId" clId="{78DCD2BA-5F38-40C3-B274-DF4648E88BC8}" dt="2023-03-03T10:08:11.795" v="339" actId="478"/>
          <ac:picMkLst>
            <pc:docMk/>
            <pc:sldMk cId="266940488" sldId="371"/>
            <ac:picMk id="14" creationId="{72E45B65-BB74-94E0-5E69-28A75680E557}"/>
          </ac:picMkLst>
        </pc:picChg>
        <pc:picChg chg="add mod ord">
          <ac:chgData name="Firas Etaki" userId="cd44a66cf7857ee9" providerId="LiveId" clId="{78DCD2BA-5F38-40C3-B274-DF4648E88BC8}" dt="2023-03-03T10:19:09.846" v="418" actId="1076"/>
          <ac:picMkLst>
            <pc:docMk/>
            <pc:sldMk cId="266940488" sldId="371"/>
            <ac:picMk id="15" creationId="{E615B66C-1565-027E-241D-EE2B5CB71AA5}"/>
          </ac:picMkLst>
        </pc:picChg>
      </pc:sldChg>
      <pc:sldChg chg="addSp delSp modSp add mod">
        <pc:chgData name="Firas Etaki" userId="cd44a66cf7857ee9" providerId="LiveId" clId="{78DCD2BA-5F38-40C3-B274-DF4648E88BC8}" dt="2023-03-03T22:21:02.796" v="1652" actId="478"/>
        <pc:sldMkLst>
          <pc:docMk/>
          <pc:sldMk cId="3821577447" sldId="372"/>
        </pc:sldMkLst>
        <pc:spChg chg="mod">
          <ac:chgData name="Firas Etaki" userId="cd44a66cf7857ee9" providerId="LiveId" clId="{78DCD2BA-5F38-40C3-B274-DF4648E88BC8}" dt="2023-03-03T10:39:17.121" v="531" actId="20577"/>
          <ac:spMkLst>
            <pc:docMk/>
            <pc:sldMk cId="3821577447" sldId="372"/>
            <ac:spMk id="2" creationId="{A5E209E4-B947-4446-AD42-C1B3A0C1F583}"/>
          </ac:spMkLst>
        </pc:spChg>
        <pc:spChg chg="del">
          <ac:chgData name="Firas Etaki" userId="cd44a66cf7857ee9" providerId="LiveId" clId="{78DCD2BA-5F38-40C3-B274-DF4648E88BC8}" dt="2023-03-03T22:20:59.553" v="1651" actId="478"/>
          <ac:spMkLst>
            <pc:docMk/>
            <pc:sldMk cId="3821577447" sldId="372"/>
            <ac:spMk id="7" creationId="{D4486A56-2CA4-425A-89F9-E8324C1268ED}"/>
          </ac:spMkLst>
        </pc:spChg>
        <pc:spChg chg="del">
          <ac:chgData name="Firas Etaki" userId="cd44a66cf7857ee9" providerId="LiveId" clId="{78DCD2BA-5F38-40C3-B274-DF4648E88BC8}" dt="2023-03-03T22:21:02.796" v="1652" actId="478"/>
          <ac:spMkLst>
            <pc:docMk/>
            <pc:sldMk cId="3821577447" sldId="372"/>
            <ac:spMk id="8" creationId="{D65C8300-CD8E-4F35-9B79-C5DE7AD9DCDE}"/>
          </ac:spMkLst>
        </pc:spChg>
        <pc:spChg chg="mod">
          <ac:chgData name="Firas Etaki" userId="cd44a66cf7857ee9" providerId="LiveId" clId="{78DCD2BA-5F38-40C3-B274-DF4648E88BC8}" dt="2023-03-03T10:46:17.265" v="804" actId="20577"/>
          <ac:spMkLst>
            <pc:docMk/>
            <pc:sldMk cId="3821577447" sldId="372"/>
            <ac:spMk id="9" creationId="{0A7646AC-F69F-9BC9-5880-46C9BD51D564}"/>
          </ac:spMkLst>
        </pc:spChg>
        <pc:picChg chg="add mod">
          <ac:chgData name="Firas Etaki" userId="cd44a66cf7857ee9" providerId="LiveId" clId="{78DCD2BA-5F38-40C3-B274-DF4648E88BC8}" dt="2023-03-03T10:50:17.596" v="846" actId="14100"/>
          <ac:picMkLst>
            <pc:docMk/>
            <pc:sldMk cId="3821577447" sldId="372"/>
            <ac:picMk id="4" creationId="{CDB1051C-7480-7BEB-58C4-D86A89360A86}"/>
          </ac:picMkLst>
        </pc:picChg>
        <pc:picChg chg="del">
          <ac:chgData name="Firas Etaki" userId="cd44a66cf7857ee9" providerId="LiveId" clId="{78DCD2BA-5F38-40C3-B274-DF4648E88BC8}" dt="2023-03-03T10:36:17.635" v="503" actId="478"/>
          <ac:picMkLst>
            <pc:docMk/>
            <pc:sldMk cId="3821577447" sldId="372"/>
            <ac:picMk id="14" creationId="{72E45B65-BB74-94E0-5E69-28A75680E557}"/>
          </ac:picMkLst>
        </pc:picChg>
      </pc:sldChg>
      <pc:sldChg chg="addSp delSp modSp add mod ord">
        <pc:chgData name="Firas Etaki" userId="cd44a66cf7857ee9" providerId="LiveId" clId="{78DCD2BA-5F38-40C3-B274-DF4648E88BC8}" dt="2023-03-03T22:20:55.395" v="1650" actId="478"/>
        <pc:sldMkLst>
          <pc:docMk/>
          <pc:sldMk cId="2208937769" sldId="373"/>
        </pc:sldMkLst>
        <pc:spChg chg="mod">
          <ac:chgData name="Firas Etaki" userId="cd44a66cf7857ee9" providerId="LiveId" clId="{78DCD2BA-5F38-40C3-B274-DF4648E88BC8}" dt="2023-03-03T10:29:14.219" v="423" actId="27636"/>
          <ac:spMkLst>
            <pc:docMk/>
            <pc:sldMk cId="2208937769" sldId="373"/>
            <ac:spMk id="2" creationId="{A5E209E4-B947-4446-AD42-C1B3A0C1F583}"/>
          </ac:spMkLst>
        </pc:spChg>
        <pc:spChg chg="del">
          <ac:chgData name="Firas Etaki" userId="cd44a66cf7857ee9" providerId="LiveId" clId="{78DCD2BA-5F38-40C3-B274-DF4648E88BC8}" dt="2023-03-03T22:20:52.342" v="1649" actId="478"/>
          <ac:spMkLst>
            <pc:docMk/>
            <pc:sldMk cId="2208937769" sldId="373"/>
            <ac:spMk id="7" creationId="{D4486A56-2CA4-425A-89F9-E8324C1268ED}"/>
          </ac:spMkLst>
        </pc:spChg>
        <pc:spChg chg="del">
          <ac:chgData name="Firas Etaki" userId="cd44a66cf7857ee9" providerId="LiveId" clId="{78DCD2BA-5F38-40C3-B274-DF4648E88BC8}" dt="2023-03-03T22:20:55.395" v="1650" actId="478"/>
          <ac:spMkLst>
            <pc:docMk/>
            <pc:sldMk cId="2208937769" sldId="373"/>
            <ac:spMk id="8" creationId="{D65C8300-CD8E-4F35-9B79-C5DE7AD9DCDE}"/>
          </ac:spMkLst>
        </pc:spChg>
        <pc:spChg chg="mod">
          <ac:chgData name="Firas Etaki" userId="cd44a66cf7857ee9" providerId="LiveId" clId="{78DCD2BA-5F38-40C3-B274-DF4648E88BC8}" dt="2023-03-03T22:04:33.884" v="1297" actId="20577"/>
          <ac:spMkLst>
            <pc:docMk/>
            <pc:sldMk cId="2208937769" sldId="373"/>
            <ac:spMk id="9" creationId="{0A7646AC-F69F-9BC9-5880-46C9BD51D564}"/>
          </ac:spMkLst>
        </pc:spChg>
        <pc:picChg chg="del">
          <ac:chgData name="Firas Etaki" userId="cd44a66cf7857ee9" providerId="LiveId" clId="{78DCD2BA-5F38-40C3-B274-DF4648E88BC8}" dt="2023-03-03T10:31:45.577" v="429" actId="478"/>
          <ac:picMkLst>
            <pc:docMk/>
            <pc:sldMk cId="2208937769" sldId="373"/>
            <ac:picMk id="4" creationId="{E53BDC27-72F3-E9DB-712B-5627BB37DB4F}"/>
          </ac:picMkLst>
        </pc:picChg>
        <pc:picChg chg="add mod">
          <ac:chgData name="Firas Etaki" userId="cd44a66cf7857ee9" providerId="LiveId" clId="{78DCD2BA-5F38-40C3-B274-DF4648E88BC8}" dt="2023-03-03T10:31:53.790" v="430" actId="1076"/>
          <ac:picMkLst>
            <pc:docMk/>
            <pc:sldMk cId="2208937769" sldId="373"/>
            <ac:picMk id="5" creationId="{2EF24AE8-AB53-4AF3-F8D8-A144C3EDF925}"/>
          </ac:picMkLst>
        </pc:picChg>
      </pc:sldChg>
      <pc:sldChg chg="addSp delSp modSp add mod">
        <pc:chgData name="Firas Etaki" userId="cd44a66cf7857ee9" providerId="LiveId" clId="{78DCD2BA-5F38-40C3-B274-DF4648E88BC8}" dt="2023-03-03T22:21:11.432" v="1654" actId="478"/>
        <pc:sldMkLst>
          <pc:docMk/>
          <pc:sldMk cId="2144942731" sldId="374"/>
        </pc:sldMkLst>
        <pc:spChg chg="mod">
          <ac:chgData name="Firas Etaki" userId="cd44a66cf7857ee9" providerId="LiveId" clId="{78DCD2BA-5F38-40C3-B274-DF4648E88BC8}" dt="2023-03-03T10:49:36.196" v="841" actId="313"/>
          <ac:spMkLst>
            <pc:docMk/>
            <pc:sldMk cId="2144942731" sldId="374"/>
            <ac:spMk id="2" creationId="{A5E209E4-B947-4446-AD42-C1B3A0C1F583}"/>
          </ac:spMkLst>
        </pc:spChg>
        <pc:spChg chg="del">
          <ac:chgData name="Firas Etaki" userId="cd44a66cf7857ee9" providerId="LiveId" clId="{78DCD2BA-5F38-40C3-B274-DF4648E88BC8}" dt="2023-03-03T22:21:08.407" v="1653" actId="478"/>
          <ac:spMkLst>
            <pc:docMk/>
            <pc:sldMk cId="2144942731" sldId="374"/>
            <ac:spMk id="7" creationId="{D4486A56-2CA4-425A-89F9-E8324C1268ED}"/>
          </ac:spMkLst>
        </pc:spChg>
        <pc:spChg chg="del">
          <ac:chgData name="Firas Etaki" userId="cd44a66cf7857ee9" providerId="LiveId" clId="{78DCD2BA-5F38-40C3-B274-DF4648E88BC8}" dt="2023-03-03T22:21:11.432" v="1654" actId="478"/>
          <ac:spMkLst>
            <pc:docMk/>
            <pc:sldMk cId="2144942731" sldId="374"/>
            <ac:spMk id="8" creationId="{D65C8300-CD8E-4F35-9B79-C5DE7AD9DCDE}"/>
          </ac:spMkLst>
        </pc:spChg>
        <pc:spChg chg="mod">
          <ac:chgData name="Firas Etaki" userId="cd44a66cf7857ee9" providerId="LiveId" clId="{78DCD2BA-5F38-40C3-B274-DF4648E88BC8}" dt="2023-03-03T19:02:50.047" v="1162" actId="14100"/>
          <ac:spMkLst>
            <pc:docMk/>
            <pc:sldMk cId="2144942731" sldId="374"/>
            <ac:spMk id="9" creationId="{0A7646AC-F69F-9BC9-5880-46C9BD51D564}"/>
          </ac:spMkLst>
        </pc:spChg>
        <pc:picChg chg="del">
          <ac:chgData name="Firas Etaki" userId="cd44a66cf7857ee9" providerId="LiveId" clId="{78DCD2BA-5F38-40C3-B274-DF4648E88BC8}" dt="2023-03-03T10:48:59.570" v="835" actId="478"/>
          <ac:picMkLst>
            <pc:docMk/>
            <pc:sldMk cId="2144942731" sldId="374"/>
            <ac:picMk id="4" creationId="{CDB1051C-7480-7BEB-58C4-D86A89360A86}"/>
          </ac:picMkLst>
        </pc:picChg>
        <pc:picChg chg="add mod">
          <ac:chgData name="Firas Etaki" userId="cd44a66cf7857ee9" providerId="LiveId" clId="{78DCD2BA-5F38-40C3-B274-DF4648E88BC8}" dt="2023-03-03T19:02:56.158" v="1164" actId="1076"/>
          <ac:picMkLst>
            <pc:docMk/>
            <pc:sldMk cId="2144942731" sldId="374"/>
            <ac:picMk id="5" creationId="{7E26919C-07CE-3516-3191-6C1FFEF8DF97}"/>
          </ac:picMkLst>
        </pc:picChg>
      </pc:sldChg>
      <pc:sldChg chg="addSp delSp modSp add mod">
        <pc:chgData name="Firas Etaki" userId="cd44a66cf7857ee9" providerId="LiveId" clId="{78DCD2BA-5F38-40C3-B274-DF4648E88BC8}" dt="2023-03-03T22:52:44.593" v="1901" actId="20577"/>
        <pc:sldMkLst>
          <pc:docMk/>
          <pc:sldMk cId="557594850" sldId="375"/>
        </pc:sldMkLst>
        <pc:spChg chg="mod">
          <ac:chgData name="Firas Etaki" userId="cd44a66cf7857ee9" providerId="LiveId" clId="{78DCD2BA-5F38-40C3-B274-DF4648E88BC8}" dt="2023-03-03T18:49:46.969" v="1015" actId="20577"/>
          <ac:spMkLst>
            <pc:docMk/>
            <pc:sldMk cId="557594850" sldId="375"/>
            <ac:spMk id="2" creationId="{A5E209E4-B947-4446-AD42-C1B3A0C1F583}"/>
          </ac:spMkLst>
        </pc:spChg>
        <pc:spChg chg="add mod">
          <ac:chgData name="Firas Etaki" userId="cd44a66cf7857ee9" providerId="LiveId" clId="{78DCD2BA-5F38-40C3-B274-DF4648E88BC8}" dt="2023-03-03T19:01:56.733" v="1159" actId="1076"/>
          <ac:spMkLst>
            <pc:docMk/>
            <pc:sldMk cId="557594850" sldId="375"/>
            <ac:spMk id="6" creationId="{178AF7DC-00D5-F740-5BAC-C4EB929C1E6D}"/>
          </ac:spMkLst>
        </pc:spChg>
        <pc:spChg chg="del">
          <ac:chgData name="Firas Etaki" userId="cd44a66cf7857ee9" providerId="LiveId" clId="{78DCD2BA-5F38-40C3-B274-DF4648E88BC8}" dt="2023-03-03T22:21:15.644" v="1655" actId="478"/>
          <ac:spMkLst>
            <pc:docMk/>
            <pc:sldMk cId="557594850" sldId="375"/>
            <ac:spMk id="7" creationId="{D4486A56-2CA4-425A-89F9-E8324C1268ED}"/>
          </ac:spMkLst>
        </pc:spChg>
        <pc:spChg chg="del">
          <ac:chgData name="Firas Etaki" userId="cd44a66cf7857ee9" providerId="LiveId" clId="{78DCD2BA-5F38-40C3-B274-DF4648E88BC8}" dt="2023-03-03T22:21:19.568" v="1656" actId="478"/>
          <ac:spMkLst>
            <pc:docMk/>
            <pc:sldMk cId="557594850" sldId="375"/>
            <ac:spMk id="8" creationId="{D65C8300-CD8E-4F35-9B79-C5DE7AD9DCDE}"/>
          </ac:spMkLst>
        </pc:spChg>
        <pc:spChg chg="mod">
          <ac:chgData name="Firas Etaki" userId="cd44a66cf7857ee9" providerId="LiveId" clId="{78DCD2BA-5F38-40C3-B274-DF4648E88BC8}" dt="2023-03-03T22:52:44.593" v="1901" actId="20577"/>
          <ac:spMkLst>
            <pc:docMk/>
            <pc:sldMk cId="557594850" sldId="375"/>
            <ac:spMk id="9" creationId="{0A7646AC-F69F-9BC9-5880-46C9BD51D564}"/>
          </ac:spMkLst>
        </pc:spChg>
        <pc:spChg chg="add mod">
          <ac:chgData name="Firas Etaki" userId="cd44a66cf7857ee9" providerId="LiveId" clId="{78DCD2BA-5F38-40C3-B274-DF4648E88BC8}" dt="2023-03-03T19:01:56.733" v="1159" actId="1076"/>
          <ac:spMkLst>
            <pc:docMk/>
            <pc:sldMk cId="557594850" sldId="375"/>
            <ac:spMk id="11" creationId="{269EBAE8-5734-1557-19EE-CF709456C248}"/>
          </ac:spMkLst>
        </pc:spChg>
        <pc:picChg chg="add mod">
          <ac:chgData name="Firas Etaki" userId="cd44a66cf7857ee9" providerId="LiveId" clId="{78DCD2BA-5F38-40C3-B274-DF4648E88BC8}" dt="2023-03-03T19:01:56.733" v="1159" actId="1076"/>
          <ac:picMkLst>
            <pc:docMk/>
            <pc:sldMk cId="557594850" sldId="375"/>
            <ac:picMk id="4" creationId="{81EBFC8C-11A0-EB0F-B433-C9C5099740F6}"/>
          </ac:picMkLst>
        </pc:picChg>
        <pc:picChg chg="del">
          <ac:chgData name="Firas Etaki" userId="cd44a66cf7857ee9" providerId="LiveId" clId="{78DCD2BA-5F38-40C3-B274-DF4648E88BC8}" dt="2023-03-03T18:39:20.836" v="866" actId="478"/>
          <ac:picMkLst>
            <pc:docMk/>
            <pc:sldMk cId="557594850" sldId="375"/>
            <ac:picMk id="5" creationId="{7E26919C-07CE-3516-3191-6C1FFEF8DF97}"/>
          </ac:picMkLst>
        </pc:picChg>
      </pc:sldChg>
      <pc:sldChg chg="addSp delSp modSp add mod">
        <pc:chgData name="Firas Etaki" userId="cd44a66cf7857ee9" providerId="LiveId" clId="{78DCD2BA-5F38-40C3-B274-DF4648E88BC8}" dt="2023-03-03T22:21:30.122" v="1658" actId="478"/>
        <pc:sldMkLst>
          <pc:docMk/>
          <pc:sldMk cId="3562199741" sldId="376"/>
        </pc:sldMkLst>
        <pc:spChg chg="mod">
          <ac:chgData name="Firas Etaki" userId="cd44a66cf7857ee9" providerId="LiveId" clId="{78DCD2BA-5F38-40C3-B274-DF4648E88BC8}" dt="2023-03-03T18:49:56.785" v="1018" actId="20577"/>
          <ac:spMkLst>
            <pc:docMk/>
            <pc:sldMk cId="3562199741" sldId="376"/>
            <ac:spMk id="2" creationId="{A5E209E4-B947-4446-AD42-C1B3A0C1F583}"/>
          </ac:spMkLst>
        </pc:spChg>
        <pc:spChg chg="mod">
          <ac:chgData name="Firas Etaki" userId="cd44a66cf7857ee9" providerId="LiveId" clId="{78DCD2BA-5F38-40C3-B274-DF4648E88BC8}" dt="2023-03-03T19:02:11.917" v="1160" actId="1076"/>
          <ac:spMkLst>
            <pc:docMk/>
            <pc:sldMk cId="3562199741" sldId="376"/>
            <ac:spMk id="6" creationId="{178AF7DC-00D5-F740-5BAC-C4EB929C1E6D}"/>
          </ac:spMkLst>
        </pc:spChg>
        <pc:spChg chg="del">
          <ac:chgData name="Firas Etaki" userId="cd44a66cf7857ee9" providerId="LiveId" clId="{78DCD2BA-5F38-40C3-B274-DF4648E88BC8}" dt="2023-03-03T22:21:27.241" v="1657" actId="478"/>
          <ac:spMkLst>
            <pc:docMk/>
            <pc:sldMk cId="3562199741" sldId="376"/>
            <ac:spMk id="7" creationId="{D4486A56-2CA4-425A-89F9-E8324C1268ED}"/>
          </ac:spMkLst>
        </pc:spChg>
        <pc:spChg chg="del">
          <ac:chgData name="Firas Etaki" userId="cd44a66cf7857ee9" providerId="LiveId" clId="{78DCD2BA-5F38-40C3-B274-DF4648E88BC8}" dt="2023-03-03T22:21:30.122" v="1658" actId="478"/>
          <ac:spMkLst>
            <pc:docMk/>
            <pc:sldMk cId="3562199741" sldId="376"/>
            <ac:spMk id="8" creationId="{D65C8300-CD8E-4F35-9B79-C5DE7AD9DCDE}"/>
          </ac:spMkLst>
        </pc:spChg>
        <pc:spChg chg="mod">
          <ac:chgData name="Firas Etaki" userId="cd44a66cf7857ee9" providerId="LiveId" clId="{78DCD2BA-5F38-40C3-B274-DF4648E88BC8}" dt="2023-03-03T18:55:50.968" v="1109" actId="20577"/>
          <ac:spMkLst>
            <pc:docMk/>
            <pc:sldMk cId="3562199741" sldId="376"/>
            <ac:spMk id="9" creationId="{0A7646AC-F69F-9BC9-5880-46C9BD51D564}"/>
          </ac:spMkLst>
        </pc:spChg>
        <pc:spChg chg="mod">
          <ac:chgData name="Firas Etaki" userId="cd44a66cf7857ee9" providerId="LiveId" clId="{78DCD2BA-5F38-40C3-B274-DF4648E88BC8}" dt="2023-03-03T19:02:11.917" v="1160" actId="1076"/>
          <ac:spMkLst>
            <pc:docMk/>
            <pc:sldMk cId="3562199741" sldId="376"/>
            <ac:spMk id="11" creationId="{269EBAE8-5734-1557-19EE-CF709456C248}"/>
          </ac:spMkLst>
        </pc:spChg>
        <pc:picChg chg="del mod">
          <ac:chgData name="Firas Etaki" userId="cd44a66cf7857ee9" providerId="LiveId" clId="{78DCD2BA-5F38-40C3-B274-DF4648E88BC8}" dt="2023-03-03T18:50:07.026" v="1019" actId="478"/>
          <ac:picMkLst>
            <pc:docMk/>
            <pc:sldMk cId="3562199741" sldId="376"/>
            <ac:picMk id="4" creationId="{81EBFC8C-11A0-EB0F-B433-C9C5099740F6}"/>
          </ac:picMkLst>
        </pc:picChg>
        <pc:picChg chg="add mod">
          <ac:chgData name="Firas Etaki" userId="cd44a66cf7857ee9" providerId="LiveId" clId="{78DCD2BA-5F38-40C3-B274-DF4648E88BC8}" dt="2023-03-03T19:02:11.917" v="1160" actId="1076"/>
          <ac:picMkLst>
            <pc:docMk/>
            <pc:sldMk cId="3562199741" sldId="376"/>
            <ac:picMk id="5" creationId="{F7587D53-9FE5-C675-15A1-B71822D4A96B}"/>
          </ac:picMkLst>
        </pc:picChg>
      </pc:sldChg>
      <pc:sldChg chg="addSp delSp modSp add mod ord">
        <pc:chgData name="Firas Etaki" userId="cd44a66cf7857ee9" providerId="LiveId" clId="{78DCD2BA-5F38-40C3-B274-DF4648E88BC8}" dt="2023-03-03T22:53:33.954" v="1903"/>
        <pc:sldMkLst>
          <pc:docMk/>
          <pc:sldMk cId="2411897990" sldId="377"/>
        </pc:sldMkLst>
        <pc:spChg chg="mod">
          <ac:chgData name="Firas Etaki" userId="cd44a66cf7857ee9" providerId="LiveId" clId="{78DCD2BA-5F38-40C3-B274-DF4648E88BC8}" dt="2023-03-03T18:59:16.420" v="1141" actId="20577"/>
          <ac:spMkLst>
            <pc:docMk/>
            <pc:sldMk cId="2411897990" sldId="377"/>
            <ac:spMk id="2" creationId="{A5E209E4-B947-4446-AD42-C1B3A0C1F583}"/>
          </ac:spMkLst>
        </pc:spChg>
        <pc:spChg chg="del">
          <ac:chgData name="Firas Etaki" userId="cd44a66cf7857ee9" providerId="LiveId" clId="{78DCD2BA-5F38-40C3-B274-DF4648E88BC8}" dt="2023-03-03T22:21:53.086" v="1663" actId="478"/>
          <ac:spMkLst>
            <pc:docMk/>
            <pc:sldMk cId="2411897990" sldId="377"/>
            <ac:spMk id="7" creationId="{D4486A56-2CA4-425A-89F9-E8324C1268ED}"/>
          </ac:spMkLst>
        </pc:spChg>
        <pc:spChg chg="del">
          <ac:chgData name="Firas Etaki" userId="cd44a66cf7857ee9" providerId="LiveId" clId="{78DCD2BA-5F38-40C3-B274-DF4648E88BC8}" dt="2023-03-03T22:21:58.404" v="1664" actId="478"/>
          <ac:spMkLst>
            <pc:docMk/>
            <pc:sldMk cId="2411897990" sldId="377"/>
            <ac:spMk id="8" creationId="{D65C8300-CD8E-4F35-9B79-C5DE7AD9DCDE}"/>
          </ac:spMkLst>
        </pc:spChg>
        <pc:spChg chg="mod">
          <ac:chgData name="Firas Etaki" userId="cd44a66cf7857ee9" providerId="LiveId" clId="{78DCD2BA-5F38-40C3-B274-DF4648E88BC8}" dt="2023-03-03T22:03:14.283" v="1266" actId="20577"/>
          <ac:spMkLst>
            <pc:docMk/>
            <pc:sldMk cId="2411897990" sldId="377"/>
            <ac:spMk id="9" creationId="{0A7646AC-F69F-9BC9-5880-46C9BD51D564}"/>
          </ac:spMkLst>
        </pc:spChg>
        <pc:picChg chg="add mod">
          <ac:chgData name="Firas Etaki" userId="cd44a66cf7857ee9" providerId="LiveId" clId="{78DCD2BA-5F38-40C3-B274-DF4648E88BC8}" dt="2023-03-03T18:58:46.777" v="1121" actId="1076"/>
          <ac:picMkLst>
            <pc:docMk/>
            <pc:sldMk cId="2411897990" sldId="377"/>
            <ac:picMk id="4" creationId="{011E4421-68A2-83D1-AFD7-8E2BA0C3F602}"/>
          </ac:picMkLst>
        </pc:picChg>
        <pc:picChg chg="del">
          <ac:chgData name="Firas Etaki" userId="cd44a66cf7857ee9" providerId="LiveId" clId="{78DCD2BA-5F38-40C3-B274-DF4648E88BC8}" dt="2023-03-03T18:58:11.012" v="1115" actId="478"/>
          <ac:picMkLst>
            <pc:docMk/>
            <pc:sldMk cId="2411897990" sldId="377"/>
            <ac:picMk id="5" creationId="{2EF24AE8-AB53-4AF3-F8D8-A144C3EDF925}"/>
          </ac:picMkLst>
        </pc:picChg>
      </pc:sldChg>
      <pc:sldChg chg="addSp delSp modSp new del mod modClrScheme chgLayout">
        <pc:chgData name="Firas Etaki" userId="cd44a66cf7857ee9" providerId="LiveId" clId="{78DCD2BA-5F38-40C3-B274-DF4648E88BC8}" dt="2023-03-03T22:10:29.494" v="1478" actId="2696"/>
        <pc:sldMkLst>
          <pc:docMk/>
          <pc:sldMk cId="1289262747" sldId="378"/>
        </pc:sldMkLst>
        <pc:spChg chg="mod ord">
          <ac:chgData name="Firas Etaki" userId="cd44a66cf7857ee9" providerId="LiveId" clId="{78DCD2BA-5F38-40C3-B274-DF4648E88BC8}" dt="2023-03-03T22:07:28.058" v="1452" actId="20577"/>
          <ac:spMkLst>
            <pc:docMk/>
            <pc:sldMk cId="1289262747" sldId="378"/>
            <ac:spMk id="2" creationId="{55AD299D-22D4-FA74-C175-795F7C6FF055}"/>
          </ac:spMkLst>
        </pc:spChg>
        <pc:spChg chg="mod ord">
          <ac:chgData name="Firas Etaki" userId="cd44a66cf7857ee9" providerId="LiveId" clId="{78DCD2BA-5F38-40C3-B274-DF4648E88BC8}" dt="2023-03-03T22:09:47.555" v="1469" actId="20577"/>
          <ac:spMkLst>
            <pc:docMk/>
            <pc:sldMk cId="1289262747" sldId="378"/>
            <ac:spMk id="3" creationId="{2223B984-190A-5332-5340-F576229804D2}"/>
          </ac:spMkLst>
        </pc:spChg>
        <pc:spChg chg="del mod ord">
          <ac:chgData name="Firas Etaki" userId="cd44a66cf7857ee9" providerId="LiveId" clId="{78DCD2BA-5F38-40C3-B274-DF4648E88BC8}" dt="2023-03-03T22:07:11.155" v="1426" actId="700"/>
          <ac:spMkLst>
            <pc:docMk/>
            <pc:sldMk cId="1289262747" sldId="378"/>
            <ac:spMk id="4" creationId="{DD42A8F5-0009-79AF-6BD1-16BBDD4884E7}"/>
          </ac:spMkLst>
        </pc:spChg>
        <pc:spChg chg="mod ord">
          <ac:chgData name="Firas Etaki" userId="cd44a66cf7857ee9" providerId="LiveId" clId="{78DCD2BA-5F38-40C3-B274-DF4648E88BC8}" dt="2023-03-03T22:09:59.414" v="1474" actId="20577"/>
          <ac:spMkLst>
            <pc:docMk/>
            <pc:sldMk cId="1289262747" sldId="378"/>
            <ac:spMk id="5" creationId="{CFEFA9C1-12D2-806E-1E5A-27FBD3DEE07A}"/>
          </ac:spMkLst>
        </pc:spChg>
        <pc:spChg chg="del mod ord">
          <ac:chgData name="Firas Etaki" userId="cd44a66cf7857ee9" providerId="LiveId" clId="{78DCD2BA-5F38-40C3-B274-DF4648E88BC8}" dt="2023-03-03T22:07:11.155" v="1426" actId="700"/>
          <ac:spMkLst>
            <pc:docMk/>
            <pc:sldMk cId="1289262747" sldId="378"/>
            <ac:spMk id="6" creationId="{BCD408B2-A3C5-2230-F7FE-8C1BB55E3273}"/>
          </ac:spMkLst>
        </pc:spChg>
        <pc:spChg chg="mod ord">
          <ac:chgData name="Firas Etaki" userId="cd44a66cf7857ee9" providerId="LiveId" clId="{78DCD2BA-5F38-40C3-B274-DF4648E88BC8}" dt="2023-03-03T22:07:11.155" v="1426" actId="700"/>
          <ac:spMkLst>
            <pc:docMk/>
            <pc:sldMk cId="1289262747" sldId="378"/>
            <ac:spMk id="7" creationId="{5DD2DF85-2064-E884-3A6C-266314F1C6D2}"/>
          </ac:spMkLst>
        </pc:spChg>
        <pc:spChg chg="mod ord">
          <ac:chgData name="Firas Etaki" userId="cd44a66cf7857ee9" providerId="LiveId" clId="{78DCD2BA-5F38-40C3-B274-DF4648E88BC8}" dt="2023-03-03T22:07:11.155" v="1426" actId="700"/>
          <ac:spMkLst>
            <pc:docMk/>
            <pc:sldMk cId="1289262747" sldId="378"/>
            <ac:spMk id="8" creationId="{CE2FDB71-1013-8641-AE19-9B932B6FABFA}"/>
          </ac:spMkLst>
        </pc:spChg>
        <pc:spChg chg="mod ord">
          <ac:chgData name="Firas Etaki" userId="cd44a66cf7857ee9" providerId="LiveId" clId="{78DCD2BA-5F38-40C3-B274-DF4648E88BC8}" dt="2023-03-03T22:07:11.155" v="1426" actId="700"/>
          <ac:spMkLst>
            <pc:docMk/>
            <pc:sldMk cId="1289262747" sldId="378"/>
            <ac:spMk id="9" creationId="{48242718-156A-7E38-2F26-961083B5C7CF}"/>
          </ac:spMkLst>
        </pc:spChg>
        <pc:spChg chg="del mod">
          <ac:chgData name="Firas Etaki" userId="cd44a66cf7857ee9" providerId="LiveId" clId="{78DCD2BA-5F38-40C3-B274-DF4648E88BC8}" dt="2023-03-03T22:07:11.155" v="1426" actId="700"/>
          <ac:spMkLst>
            <pc:docMk/>
            <pc:sldMk cId="1289262747" sldId="378"/>
            <ac:spMk id="10" creationId="{B2B84321-7E41-5ED4-0DAD-20C3388D6272}"/>
          </ac:spMkLst>
        </pc:spChg>
        <pc:spChg chg="del">
          <ac:chgData name="Firas Etaki" userId="cd44a66cf7857ee9" providerId="LiveId" clId="{78DCD2BA-5F38-40C3-B274-DF4648E88BC8}" dt="2023-03-03T22:07:11.155" v="1426" actId="700"/>
          <ac:spMkLst>
            <pc:docMk/>
            <pc:sldMk cId="1289262747" sldId="378"/>
            <ac:spMk id="11" creationId="{549A025F-CE98-84E1-FACC-244EF214674B}"/>
          </ac:spMkLst>
        </pc:spChg>
        <pc:spChg chg="add mod ord">
          <ac:chgData name="Firas Etaki" userId="cd44a66cf7857ee9" providerId="LiveId" clId="{78DCD2BA-5F38-40C3-B274-DF4648E88BC8}" dt="2023-03-03T22:10:15.854" v="1477" actId="20577"/>
          <ac:spMkLst>
            <pc:docMk/>
            <pc:sldMk cId="1289262747" sldId="378"/>
            <ac:spMk id="12" creationId="{B2AA6BB4-43F0-8B28-DC55-21DDF6867196}"/>
          </ac:spMkLst>
        </pc:spChg>
        <pc:spChg chg="add mod ord">
          <ac:chgData name="Firas Etaki" userId="cd44a66cf7857ee9" providerId="LiveId" clId="{78DCD2BA-5F38-40C3-B274-DF4648E88BC8}" dt="2023-03-03T22:09:02.625" v="1455" actId="27636"/>
          <ac:spMkLst>
            <pc:docMk/>
            <pc:sldMk cId="1289262747" sldId="378"/>
            <ac:spMk id="13" creationId="{3EF70CC4-6C2E-31E8-E2D6-874585821663}"/>
          </ac:spMkLst>
        </pc:spChg>
      </pc:sldChg>
      <pc:sldChg chg="addSp delSp modSp new mod ord">
        <pc:chgData name="Firas Etaki" userId="cd44a66cf7857ee9" providerId="LiveId" clId="{78DCD2BA-5F38-40C3-B274-DF4648E88BC8}" dt="2023-03-03T22:53:46.763" v="1905"/>
        <pc:sldMkLst>
          <pc:docMk/>
          <pc:sldMk cId="1531344055" sldId="378"/>
        </pc:sldMkLst>
        <pc:spChg chg="mod">
          <ac:chgData name="Firas Etaki" userId="cd44a66cf7857ee9" providerId="LiveId" clId="{78DCD2BA-5F38-40C3-B274-DF4648E88BC8}" dt="2023-03-03T22:51:37.331" v="1861" actId="20577"/>
          <ac:spMkLst>
            <pc:docMk/>
            <pc:sldMk cId="1531344055" sldId="378"/>
            <ac:spMk id="2" creationId="{A23976FD-53F3-EC08-7FD1-EF556DF97376}"/>
          </ac:spMkLst>
        </pc:spChg>
        <pc:spChg chg="del">
          <ac:chgData name="Firas Etaki" userId="cd44a66cf7857ee9" providerId="LiveId" clId="{78DCD2BA-5F38-40C3-B274-DF4648E88BC8}" dt="2023-03-03T22:16:40.183" v="1580" actId="931"/>
          <ac:spMkLst>
            <pc:docMk/>
            <pc:sldMk cId="1531344055" sldId="378"/>
            <ac:spMk id="3" creationId="{ECAE1B40-0C0A-580A-1DE7-A46EB2AEA23E}"/>
          </ac:spMkLst>
        </pc:spChg>
        <pc:spChg chg="del">
          <ac:chgData name="Firas Etaki" userId="cd44a66cf7857ee9" providerId="LiveId" clId="{78DCD2BA-5F38-40C3-B274-DF4648E88BC8}" dt="2023-03-03T22:21:36.541" v="1659" actId="478"/>
          <ac:spMkLst>
            <pc:docMk/>
            <pc:sldMk cId="1531344055" sldId="378"/>
            <ac:spMk id="4" creationId="{1439CA48-7EBF-B256-F49E-E475C85432F4}"/>
          </ac:spMkLst>
        </pc:spChg>
        <pc:spChg chg="del">
          <ac:chgData name="Firas Etaki" userId="cd44a66cf7857ee9" providerId="LiveId" clId="{78DCD2BA-5F38-40C3-B274-DF4648E88BC8}" dt="2023-03-03T22:21:46.228" v="1662" actId="478"/>
          <ac:spMkLst>
            <pc:docMk/>
            <pc:sldMk cId="1531344055" sldId="378"/>
            <ac:spMk id="5" creationId="{F05513B3-0666-8584-0150-D33155BBEA55}"/>
          </ac:spMkLst>
        </pc:spChg>
        <pc:spChg chg="add del mod">
          <ac:chgData name="Firas Etaki" userId="cd44a66cf7857ee9" providerId="LiveId" clId="{78DCD2BA-5F38-40C3-B274-DF4648E88BC8}" dt="2023-03-03T22:21:42.349" v="1661" actId="478"/>
          <ac:spMkLst>
            <pc:docMk/>
            <pc:sldMk cId="1531344055" sldId="378"/>
            <ac:spMk id="10" creationId="{86861752-8D38-2678-1D51-4498C3E25064}"/>
          </ac:spMkLst>
        </pc:spChg>
        <pc:picChg chg="add del mod">
          <ac:chgData name="Firas Etaki" userId="cd44a66cf7857ee9" providerId="LiveId" clId="{78DCD2BA-5F38-40C3-B274-DF4648E88BC8}" dt="2023-03-03T22:21:42.349" v="1661" actId="478"/>
          <ac:picMkLst>
            <pc:docMk/>
            <pc:sldMk cId="1531344055" sldId="378"/>
            <ac:picMk id="8" creationId="{86109530-1855-D4C1-22E7-B91ABF9FC569}"/>
          </ac:picMkLst>
        </pc:picChg>
      </pc:sldChg>
      <pc:sldChg chg="new del">
        <pc:chgData name="Firas Etaki" userId="cd44a66cf7857ee9" providerId="LiveId" clId="{78DCD2BA-5F38-40C3-B274-DF4648E88BC8}" dt="2023-03-03T19:05:00.145" v="1166" actId="680"/>
        <pc:sldMkLst>
          <pc:docMk/>
          <pc:sldMk cId="2710141246" sldId="378"/>
        </pc:sldMkLst>
      </pc:sldChg>
      <pc:sldChg chg="modSp new del mod">
        <pc:chgData name="Firas Etaki" userId="cd44a66cf7857ee9" providerId="LiveId" clId="{78DCD2BA-5F38-40C3-B274-DF4648E88BC8}" dt="2023-03-03T21:54:34.385" v="1239" actId="2696"/>
        <pc:sldMkLst>
          <pc:docMk/>
          <pc:sldMk cId="3275771836" sldId="378"/>
        </pc:sldMkLst>
        <pc:spChg chg="mod">
          <ac:chgData name="Firas Etaki" userId="cd44a66cf7857ee9" providerId="LiveId" clId="{78DCD2BA-5F38-40C3-B274-DF4648E88BC8}" dt="2023-03-03T21:28:09.099" v="1231" actId="20577"/>
          <ac:spMkLst>
            <pc:docMk/>
            <pc:sldMk cId="3275771836" sldId="378"/>
            <ac:spMk id="3" creationId="{96ED9566-B937-A98C-9133-C0BEA5C168BF}"/>
          </ac:spMkLst>
        </pc:spChg>
        <pc:spChg chg="mod">
          <ac:chgData name="Firas Etaki" userId="cd44a66cf7857ee9" providerId="LiveId" clId="{78DCD2BA-5F38-40C3-B274-DF4648E88BC8}" dt="2023-03-03T21:30:02.488" v="1238" actId="20577"/>
          <ac:spMkLst>
            <pc:docMk/>
            <pc:sldMk cId="3275771836" sldId="378"/>
            <ac:spMk id="4" creationId="{CFFDD4A0-A9DD-2BE4-0B11-C6D66F9992BD}"/>
          </ac:spMkLst>
        </pc:spChg>
      </pc:sldChg>
      <pc:sldChg chg="addSp delSp modSp new del mod">
        <pc:chgData name="Firas Etaki" userId="cd44a66cf7857ee9" providerId="LiveId" clId="{78DCD2BA-5F38-40C3-B274-DF4648E88BC8}" dt="2023-03-03T22:14:32.822" v="1578" actId="2696"/>
        <pc:sldMkLst>
          <pc:docMk/>
          <pc:sldMk cId="3288852448" sldId="378"/>
        </pc:sldMkLst>
        <pc:spChg chg="mod">
          <ac:chgData name="Firas Etaki" userId="cd44a66cf7857ee9" providerId="LiveId" clId="{78DCD2BA-5F38-40C3-B274-DF4648E88BC8}" dt="2023-03-03T22:13:31.102" v="1575" actId="6549"/>
          <ac:spMkLst>
            <pc:docMk/>
            <pc:sldMk cId="3288852448" sldId="378"/>
            <ac:spMk id="2" creationId="{62349940-B5F7-3D5F-2ECE-7619299907B5}"/>
          </ac:spMkLst>
        </pc:spChg>
        <pc:spChg chg="mod">
          <ac:chgData name="Firas Etaki" userId="cd44a66cf7857ee9" providerId="LiveId" clId="{78DCD2BA-5F38-40C3-B274-DF4648E88BC8}" dt="2023-03-03T22:12:09.125" v="1549" actId="20577"/>
          <ac:spMkLst>
            <pc:docMk/>
            <pc:sldMk cId="3288852448" sldId="378"/>
            <ac:spMk id="3" creationId="{08C191C9-C887-D34F-9209-104331E2D5F8}"/>
          </ac:spMkLst>
        </pc:spChg>
        <pc:spChg chg="del">
          <ac:chgData name="Firas Etaki" userId="cd44a66cf7857ee9" providerId="LiveId" clId="{78DCD2BA-5F38-40C3-B274-DF4648E88BC8}" dt="2023-03-03T22:12:35.747" v="1550" actId="931"/>
          <ac:spMkLst>
            <pc:docMk/>
            <pc:sldMk cId="3288852448" sldId="378"/>
            <ac:spMk id="4" creationId="{DA9820E3-8736-0D95-C239-F85581432116}"/>
          </ac:spMkLst>
        </pc:spChg>
        <pc:spChg chg="mod">
          <ac:chgData name="Firas Etaki" userId="cd44a66cf7857ee9" providerId="LiveId" clId="{78DCD2BA-5F38-40C3-B274-DF4648E88BC8}" dt="2023-03-03T22:12:00.928" v="1528" actId="20577"/>
          <ac:spMkLst>
            <pc:docMk/>
            <pc:sldMk cId="3288852448" sldId="378"/>
            <ac:spMk id="5" creationId="{6E6243C2-507F-2B37-D164-3622F61694A4}"/>
          </ac:spMkLst>
        </pc:spChg>
        <pc:spChg chg="del">
          <ac:chgData name="Firas Etaki" userId="cd44a66cf7857ee9" providerId="LiveId" clId="{78DCD2BA-5F38-40C3-B274-DF4648E88BC8}" dt="2023-03-03T22:12:48.361" v="1551" actId="931"/>
          <ac:spMkLst>
            <pc:docMk/>
            <pc:sldMk cId="3288852448" sldId="378"/>
            <ac:spMk id="6" creationId="{012FFBA2-B9DF-E2A0-7F78-DFBEB4E7CA2C}"/>
          </ac:spMkLst>
        </pc:spChg>
        <pc:picChg chg="add mod">
          <ac:chgData name="Firas Etaki" userId="cd44a66cf7857ee9" providerId="LiveId" clId="{78DCD2BA-5F38-40C3-B274-DF4648E88BC8}" dt="2023-03-03T22:13:56.583" v="1576" actId="14100"/>
          <ac:picMkLst>
            <pc:docMk/>
            <pc:sldMk cId="3288852448" sldId="378"/>
            <ac:picMk id="11" creationId="{1B31AF19-22CF-23F1-FC77-733189BE6160}"/>
          </ac:picMkLst>
        </pc:picChg>
        <pc:picChg chg="add mod">
          <ac:chgData name="Firas Etaki" userId="cd44a66cf7857ee9" providerId="LiveId" clId="{78DCD2BA-5F38-40C3-B274-DF4648E88BC8}" dt="2023-03-03T22:14:07.772" v="1577" actId="14100"/>
          <ac:picMkLst>
            <pc:docMk/>
            <pc:sldMk cId="3288852448" sldId="378"/>
            <ac:picMk id="13" creationId="{D8233B78-A5E7-9233-CFE3-6BA3C37619F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dirty="0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sv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jp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A3C1AB-1153-42D2-8378-34B849C1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4727173"/>
            <a:ext cx="7985759" cy="868823"/>
          </a:xfrm>
        </p:spPr>
        <p:txBody>
          <a:bodyPr anchor="ctr">
            <a:normAutofit/>
          </a:bodyPr>
          <a:lstStyle/>
          <a:p>
            <a:r>
              <a:rPr lang="fr-CA" sz="4000" dirty="0"/>
              <a:t>Étude de marché</a:t>
            </a:r>
            <a:endParaRPr lang="en-US" sz="40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738" y="5680637"/>
            <a:ext cx="6960524" cy="59851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Mohamad Firas Etaki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40D0ED34-7BEF-71FC-3F86-D762FDE30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629" y="1414759"/>
            <a:ext cx="7146741" cy="293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Classification Ascendante Hiérarchique (CAH) : Dendrogramme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A7646AC-F69F-9BC9-5880-46C9BD51D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275298" cy="3694176"/>
          </a:xfrm>
        </p:spPr>
        <p:txBody>
          <a:bodyPr>
            <a:normAutofit/>
          </a:bodyPr>
          <a:lstStyle/>
          <a:p>
            <a:r>
              <a:rPr lang="fr-FR" sz="2400" dirty="0"/>
              <a:t>Partition à 3, 4 et voire 5 clusters pourrait être considérée. </a:t>
            </a:r>
          </a:p>
          <a:p>
            <a:r>
              <a:rPr lang="fr-FR" sz="2400" dirty="0"/>
              <a:t>Partition à 4 clusters semble la plus pertinente.</a:t>
            </a:r>
          </a:p>
        </p:txBody>
      </p:sp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72E45B65-BB74-94E0-5E69-28A75680E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275" y="2080675"/>
            <a:ext cx="6547917" cy="436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2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Classification Ascendante Hiérarchique (CAH) : Analyse de clusters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A7646AC-F69F-9BC9-5880-46C9BD51D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5599131" cy="3694176"/>
          </a:xfrm>
        </p:spPr>
        <p:txBody>
          <a:bodyPr>
            <a:normAutofit/>
          </a:bodyPr>
          <a:lstStyle/>
          <a:p>
            <a:r>
              <a:rPr lang="fr-FR" sz="2400" dirty="0"/>
              <a:t>Cluster a : Pays </a:t>
            </a:r>
            <a:r>
              <a:rPr lang="fr-CA" sz="2400" dirty="0"/>
              <a:t>à </a:t>
            </a:r>
            <a:r>
              <a:rPr lang="fr-CA" sz="2400" b="1" dirty="0"/>
              <a:t>éviter</a:t>
            </a:r>
            <a:r>
              <a:rPr lang="fr-CA" sz="2400" dirty="0"/>
              <a:t> surtout</a:t>
            </a:r>
            <a:r>
              <a:rPr lang="fr-FR" sz="2400" dirty="0"/>
              <a:t>. </a:t>
            </a:r>
          </a:p>
          <a:p>
            <a:r>
              <a:rPr lang="fr-FR" sz="2400" dirty="0"/>
              <a:t>Cluster b : Pays à cibler par des produits </a:t>
            </a:r>
            <a:r>
              <a:rPr lang="fr-FR" sz="2400" b="1" dirty="0"/>
              <a:t>bas de gamme</a:t>
            </a:r>
            <a:r>
              <a:rPr lang="fr-FR" sz="2400" dirty="0"/>
              <a:t>.</a:t>
            </a:r>
          </a:p>
          <a:p>
            <a:r>
              <a:rPr lang="fr-FR" sz="2400" dirty="0"/>
              <a:t>Cluster c : Pays très difficiles à cibler, ça sera un </a:t>
            </a:r>
            <a:r>
              <a:rPr lang="fr-FR" sz="2400" b="1" dirty="0"/>
              <a:t>vrai challenge</a:t>
            </a:r>
            <a:r>
              <a:rPr lang="fr-FR" sz="2400" dirty="0"/>
              <a:t>.</a:t>
            </a:r>
          </a:p>
          <a:p>
            <a:r>
              <a:rPr lang="fr-FR" sz="2400" dirty="0"/>
              <a:t>Cluster d : Pays à cibler par des produits </a:t>
            </a:r>
            <a:r>
              <a:rPr lang="fr-FR" sz="2400" b="1" dirty="0"/>
              <a:t>haut de gamme</a:t>
            </a:r>
            <a:r>
              <a:rPr lang="fr-FR" sz="2400" dirty="0"/>
              <a:t>.</a:t>
            </a:r>
          </a:p>
          <a:p>
            <a:endParaRPr lang="fr-FR" sz="2400" dirty="0"/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E53BDC27-72F3-E9DB-712B-5627BB37D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103" y="2157386"/>
            <a:ext cx="5075762" cy="42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00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K-</a:t>
            </a:r>
            <a:r>
              <a:rPr lang="fr-FR" dirty="0" err="1"/>
              <a:t>Means</a:t>
            </a:r>
            <a:r>
              <a:rPr lang="fr-FR" dirty="0"/>
              <a:t> Clustering : Nombre de clusters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A7646AC-F69F-9BC9-5880-46C9BD51D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275298" cy="3694176"/>
          </a:xfrm>
        </p:spPr>
        <p:txBody>
          <a:bodyPr>
            <a:normAutofit fontScale="85000" lnSpcReduction="20000"/>
          </a:bodyPr>
          <a:lstStyle/>
          <a:p>
            <a:r>
              <a:rPr lang="fr-FR" sz="2400" dirty="0"/>
              <a:t>La méthode de la coude : 4 clusters. On peut aussi considérer 7 clusters.</a:t>
            </a:r>
          </a:p>
          <a:p>
            <a:r>
              <a:rPr lang="fr-FR" sz="2400" dirty="0"/>
              <a:t>L'indice Davies </a:t>
            </a:r>
            <a:r>
              <a:rPr lang="fr-FR" sz="2400" dirty="0" err="1"/>
              <a:t>Bouldin</a:t>
            </a:r>
            <a:r>
              <a:rPr lang="fr-FR" sz="2400" dirty="0"/>
              <a:t> : 4 clusters. On peut aussi considérer 7, 9 et 10 clusters</a:t>
            </a:r>
          </a:p>
          <a:p>
            <a:r>
              <a:rPr lang="fr-FR" sz="2400" dirty="0"/>
              <a:t>Le score Silhouette : 4 clusters. On peut aussi considérer 3, 10 et 11 clusters.</a:t>
            </a:r>
          </a:p>
          <a:p>
            <a:r>
              <a:rPr lang="fr-FR" sz="2400" dirty="0"/>
              <a:t>L'indice </a:t>
            </a:r>
            <a:r>
              <a:rPr lang="fr-FR" sz="2400" dirty="0" err="1"/>
              <a:t>Calinski-Harabasz</a:t>
            </a:r>
            <a:r>
              <a:rPr lang="fr-FR" sz="2400" dirty="0"/>
              <a:t> : 2, 3, 4 et voire 7 clusters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01F6391-59C1-5270-CE32-B4CD31ACE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918" y="4383611"/>
            <a:ext cx="2880000" cy="1925749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32EACB3-A5A1-FC80-8B29-78C0F9960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918" y="2322048"/>
            <a:ext cx="2880000" cy="1844309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3C9DFBBB-C8F0-BD6F-522E-125D89A07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461" y="2322047"/>
            <a:ext cx="2880000" cy="1842312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E615B66C-1565-027E-241D-EE2B5CB71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461" y="4421117"/>
            <a:ext cx="2880000" cy="187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0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K-</a:t>
            </a:r>
            <a:r>
              <a:rPr lang="fr-FR" dirty="0" err="1"/>
              <a:t>Means</a:t>
            </a:r>
            <a:r>
              <a:rPr lang="fr-FR" dirty="0"/>
              <a:t> Clustering : Analyse de clusters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A7646AC-F69F-9BC9-5880-46C9BD51D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5599131" cy="3694176"/>
          </a:xfrm>
        </p:spPr>
        <p:txBody>
          <a:bodyPr>
            <a:normAutofit/>
          </a:bodyPr>
          <a:lstStyle/>
          <a:p>
            <a:r>
              <a:rPr lang="fr-FR" sz="2400" dirty="0"/>
              <a:t>Cluster a : Pays à cibler par des produits </a:t>
            </a:r>
            <a:r>
              <a:rPr lang="fr-FR" sz="2400" b="1" dirty="0"/>
              <a:t>bas de gamme</a:t>
            </a:r>
            <a:r>
              <a:rPr lang="fr-FR" sz="2400" dirty="0"/>
              <a:t>.</a:t>
            </a:r>
          </a:p>
          <a:p>
            <a:r>
              <a:rPr lang="fr-FR" sz="2400" dirty="0"/>
              <a:t>Cluster b : Pays </a:t>
            </a:r>
            <a:r>
              <a:rPr lang="fr-CA" sz="2400" dirty="0"/>
              <a:t>à </a:t>
            </a:r>
            <a:r>
              <a:rPr lang="fr-CA" sz="2400" b="1" dirty="0"/>
              <a:t>éviter</a:t>
            </a:r>
            <a:r>
              <a:rPr lang="fr-CA" sz="2400" dirty="0"/>
              <a:t> surtout</a:t>
            </a:r>
            <a:r>
              <a:rPr lang="fr-FR" sz="2400" dirty="0"/>
              <a:t>. </a:t>
            </a:r>
          </a:p>
          <a:p>
            <a:r>
              <a:rPr lang="fr-FR" sz="2400" dirty="0"/>
              <a:t>Cluster c : Pays à cibler par des produits </a:t>
            </a:r>
            <a:r>
              <a:rPr lang="fr-FR" sz="2400" b="1" dirty="0"/>
              <a:t>haut de gamme</a:t>
            </a:r>
            <a:r>
              <a:rPr lang="fr-FR" sz="2400" dirty="0"/>
              <a:t>.</a:t>
            </a:r>
          </a:p>
          <a:p>
            <a:r>
              <a:rPr lang="fr-FR" sz="2400" dirty="0"/>
              <a:t>Cluster d : Pays très difficiles, ça sera un </a:t>
            </a:r>
            <a:r>
              <a:rPr lang="fr-FR" sz="2400" b="1" dirty="0"/>
              <a:t>vrai challenge</a:t>
            </a:r>
            <a:r>
              <a:rPr lang="fr-FR" sz="2400" dirty="0"/>
              <a:t>.</a:t>
            </a:r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2EF24AE8-AB53-4AF3-F8D8-A144C3EDF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699" y="2277929"/>
            <a:ext cx="5040000" cy="426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37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Analyse en Composants Principales (PCA) : Nombre de composants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A7646AC-F69F-9BC9-5880-46C9BD51D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275298" cy="3694176"/>
          </a:xfrm>
        </p:spPr>
        <p:txBody>
          <a:bodyPr>
            <a:normAutofit fontScale="85000" lnSpcReduction="20000"/>
          </a:bodyPr>
          <a:lstStyle/>
          <a:p>
            <a:r>
              <a:rPr lang="fr-FR" sz="2400" dirty="0"/>
              <a:t>F1 : 39.5%, </a:t>
            </a:r>
          </a:p>
          <a:p>
            <a:r>
              <a:rPr lang="fr-FR" sz="2400" dirty="0"/>
              <a:t>F2 : 24.9% (64%)</a:t>
            </a:r>
          </a:p>
          <a:p>
            <a:r>
              <a:rPr lang="fr-FR" sz="2400" dirty="0"/>
              <a:t>F3 : 13.1% (78%)  </a:t>
            </a:r>
          </a:p>
          <a:p>
            <a:r>
              <a:rPr lang="fr-FR" sz="2400" dirty="0"/>
              <a:t>F4 : 6.8% (84%)  </a:t>
            </a:r>
          </a:p>
          <a:p>
            <a:r>
              <a:rPr lang="fr-FR" sz="2400" dirty="0"/>
              <a:t>F5 : 5% (89%)</a:t>
            </a:r>
          </a:p>
          <a:p>
            <a:r>
              <a:rPr lang="fr-FR" sz="2400" dirty="0"/>
              <a:t>F6 : 4.8% (94%)  </a:t>
            </a:r>
          </a:p>
          <a:p>
            <a:r>
              <a:rPr lang="fr-FR" sz="2400" dirty="0"/>
              <a:t>F7 : 2.9% (97%)  </a:t>
            </a:r>
          </a:p>
          <a:p>
            <a:r>
              <a:rPr lang="fr-FR" sz="2400" dirty="0"/>
              <a:t>F8 : 1.9% (99%) </a:t>
            </a:r>
          </a:p>
          <a:p>
            <a:r>
              <a:rPr lang="fr-FR" sz="2400" dirty="0"/>
              <a:t>F9 : 0.9% (100%)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DB1051C-7480-7BEB-58C4-D86A89360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355" y="2097694"/>
            <a:ext cx="6024898" cy="43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77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Analyse en Composants Principales (PCA) : Matrice de corrélation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A7646AC-F69F-9BC9-5880-46C9BD51D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9" y="2478024"/>
            <a:ext cx="3824922" cy="3694176"/>
          </a:xfrm>
        </p:spPr>
        <p:txBody>
          <a:bodyPr>
            <a:normAutofit fontScale="70000" lnSpcReduction="20000"/>
          </a:bodyPr>
          <a:lstStyle/>
          <a:p>
            <a:r>
              <a:rPr lang="fr-FR" sz="2400" dirty="0"/>
              <a:t>F1 : traduit la puissance économique et la disponibilité en viande de volailles et celle en colories par personne.</a:t>
            </a:r>
          </a:p>
          <a:p>
            <a:r>
              <a:rPr lang="fr-FR" sz="2400" dirty="0"/>
              <a:t>F2 : traduit la population et la taille de production.</a:t>
            </a:r>
          </a:p>
          <a:p>
            <a:r>
              <a:rPr lang="fr-FR" sz="2400" dirty="0"/>
              <a:t>F3 : représente la distance de France</a:t>
            </a:r>
          </a:p>
          <a:p>
            <a:r>
              <a:rPr lang="fr-FR" sz="2400" dirty="0"/>
              <a:t>F4 : représente la taille d'importation en viande de volailles</a:t>
            </a:r>
          </a:p>
          <a:p>
            <a:r>
              <a:rPr lang="fr-FR" sz="2400" dirty="0"/>
              <a:t>F5 : si un pays est exportateur de la viande de volailles ou non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E26919C-07CE-3516-3191-6C1FFEF8D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309" y="2363889"/>
            <a:ext cx="7008241" cy="380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42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Analyse en Composants Principales (PCA) : plan factoriel 1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A7646AC-F69F-9BC9-5880-46C9BD51D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5762904" cy="3694176"/>
          </a:xfrm>
        </p:spPr>
        <p:txBody>
          <a:bodyPr>
            <a:normAutofit fontScale="77500" lnSpcReduction="20000"/>
          </a:bodyPr>
          <a:lstStyle/>
          <a:p>
            <a:r>
              <a:rPr lang="fr-FR" sz="2400" dirty="0"/>
              <a:t>F1 : les variables les plus corrélées positivement</a:t>
            </a:r>
          </a:p>
          <a:p>
            <a:pPr lvl="1"/>
            <a:r>
              <a:rPr lang="fr-FR" sz="2000" dirty="0" err="1"/>
              <a:t>disponibilité_calories</a:t>
            </a:r>
            <a:endParaRPr lang="fr-FR" sz="2000" dirty="0"/>
          </a:p>
          <a:p>
            <a:pPr lvl="1"/>
            <a:r>
              <a:rPr lang="fr-FR" sz="2000" dirty="0" err="1"/>
              <a:t>disponibilité_alimentaire</a:t>
            </a:r>
            <a:endParaRPr lang="fr-FR" sz="2000" dirty="0"/>
          </a:p>
          <a:p>
            <a:pPr lvl="1"/>
            <a:r>
              <a:rPr lang="fr-FR" sz="2000" dirty="0"/>
              <a:t>exportateur</a:t>
            </a:r>
          </a:p>
          <a:p>
            <a:pPr lvl="1"/>
            <a:r>
              <a:rPr lang="fr-FR" sz="2000" dirty="0" err="1"/>
              <a:t>Pibph</a:t>
            </a:r>
            <a:endParaRPr lang="fr-FR" sz="2000" dirty="0"/>
          </a:p>
          <a:p>
            <a:r>
              <a:rPr lang="fr-FR" sz="2400" dirty="0"/>
              <a:t>F2 : les variables les plus corrélées positivement</a:t>
            </a:r>
            <a:endParaRPr lang="fr-FR" sz="2000" dirty="0"/>
          </a:p>
          <a:p>
            <a:pPr lvl="1"/>
            <a:r>
              <a:rPr lang="fr-FR" sz="2000" dirty="0"/>
              <a:t>population</a:t>
            </a:r>
          </a:p>
          <a:p>
            <a:pPr lvl="1"/>
            <a:r>
              <a:rPr lang="fr-FR" sz="2000" dirty="0"/>
              <a:t>production</a:t>
            </a:r>
          </a:p>
          <a:p>
            <a:r>
              <a:rPr lang="fr-FR" sz="2400" dirty="0"/>
              <a:t>F2 : la variable stabilité politique a une corrélation négative à F2.</a:t>
            </a:r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81EBFC8C-11A0-EB0F-B433-C9C509974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070" y="2053376"/>
            <a:ext cx="4500000" cy="41188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8AF7DC-00D5-F740-5BAC-C4EB929C1E6D}"/>
              </a:ext>
            </a:extLst>
          </p:cNvPr>
          <p:cNvSpPr txBox="1"/>
          <p:nvPr/>
        </p:nvSpPr>
        <p:spPr>
          <a:xfrm>
            <a:off x="7988518" y="6061015"/>
            <a:ext cx="3220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Abondance en viande de volaille ou la</a:t>
            </a:r>
            <a:r>
              <a:rPr lang="fr-FR" sz="1400" b="1" dirty="0"/>
              <a:t> taille de l'offre</a:t>
            </a:r>
            <a:r>
              <a:rPr lang="fr-FR" sz="14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9EBAE8-5734-1557-19EE-CF709456C248}"/>
              </a:ext>
            </a:extLst>
          </p:cNvPr>
          <p:cNvSpPr txBox="1"/>
          <p:nvPr/>
        </p:nvSpPr>
        <p:spPr>
          <a:xfrm rot="16200000">
            <a:off x="6045115" y="3888394"/>
            <a:ext cx="1982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Taille du marché</a:t>
            </a:r>
            <a:r>
              <a:rPr lang="fr-F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7594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Analyse en Composants Principales (PCA) : plan factoriel 2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A7646AC-F69F-9BC9-5880-46C9BD51D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5762904" cy="3694176"/>
          </a:xfrm>
        </p:spPr>
        <p:txBody>
          <a:bodyPr>
            <a:normAutofit/>
          </a:bodyPr>
          <a:lstStyle/>
          <a:p>
            <a:r>
              <a:rPr lang="fr-FR" sz="2400" dirty="0"/>
              <a:t>F3 : la variable distance et la variable disponibilité alimentaire sont les plus corrélées positivement</a:t>
            </a:r>
          </a:p>
          <a:p>
            <a:r>
              <a:rPr lang="fr-FR" sz="2400" dirty="0"/>
              <a:t>F4 : est largement dominé par la variable importation. La variable disponibilité en colories est anti-corrélée.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8AF7DC-00D5-F740-5BAC-C4EB929C1E6D}"/>
              </a:ext>
            </a:extLst>
          </p:cNvPr>
          <p:cNvSpPr txBox="1"/>
          <p:nvPr/>
        </p:nvSpPr>
        <p:spPr>
          <a:xfrm>
            <a:off x="7984697" y="6097565"/>
            <a:ext cx="3220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Difficulté logistique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9EBAE8-5734-1557-19EE-CF709456C248}"/>
              </a:ext>
            </a:extLst>
          </p:cNvPr>
          <p:cNvSpPr txBox="1"/>
          <p:nvPr/>
        </p:nvSpPr>
        <p:spPr>
          <a:xfrm rot="16200000">
            <a:off x="5982820" y="3888394"/>
            <a:ext cx="2099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Taille de la demande</a:t>
            </a:r>
            <a:r>
              <a:rPr lang="fr-FR" sz="1400" dirty="0"/>
              <a:t>.</a:t>
            </a:r>
          </a:p>
        </p:txBody>
      </p:sp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F7587D53-9FE5-C675-15A1-B71822D4A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248" y="2138790"/>
            <a:ext cx="4500000" cy="403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99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976FD-53F3-EC08-7FD1-EF556DF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ACP avec K-</a:t>
            </a:r>
            <a:r>
              <a:rPr lang="fr-FR" dirty="0" err="1"/>
              <a:t>Means</a:t>
            </a:r>
            <a:r>
              <a:rPr lang="fr-FR" dirty="0"/>
              <a:t> Clustering : Projection (F1et F2)</a:t>
            </a:r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86109530-1855-D4C1-22E7-B91ABF9FC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243" y="2049259"/>
            <a:ext cx="9034933" cy="4474983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7A403-FADA-7AD2-49F2-77990E67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44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ACP avec K-</a:t>
            </a:r>
            <a:r>
              <a:rPr lang="fr-FR" dirty="0" err="1"/>
              <a:t>Means</a:t>
            </a:r>
            <a:r>
              <a:rPr lang="fr-FR" dirty="0"/>
              <a:t> Clustering : Analyse de clusters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A7646AC-F69F-9BC9-5880-46C9BD51D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5599131" cy="3694176"/>
          </a:xfrm>
        </p:spPr>
        <p:txBody>
          <a:bodyPr>
            <a:normAutofit/>
          </a:bodyPr>
          <a:lstStyle/>
          <a:p>
            <a:r>
              <a:rPr lang="fr-FR" sz="2400" dirty="0"/>
              <a:t>Cluster a : Pays à cibler par des produits </a:t>
            </a:r>
            <a:r>
              <a:rPr lang="fr-FR" sz="2400" b="1" dirty="0"/>
              <a:t>bas de gamme</a:t>
            </a:r>
            <a:r>
              <a:rPr lang="fr-FR" sz="2400" dirty="0"/>
              <a:t>.</a:t>
            </a:r>
          </a:p>
          <a:p>
            <a:r>
              <a:rPr lang="fr-FR" sz="2400" dirty="0"/>
              <a:t>Cluster b : Pays </a:t>
            </a:r>
            <a:r>
              <a:rPr lang="fr-CA" sz="2400" dirty="0"/>
              <a:t>à </a:t>
            </a:r>
            <a:r>
              <a:rPr lang="fr-CA" sz="2400" b="1" dirty="0"/>
              <a:t>éviter</a:t>
            </a:r>
            <a:r>
              <a:rPr lang="fr-CA" sz="2400" dirty="0"/>
              <a:t> surtout</a:t>
            </a:r>
            <a:r>
              <a:rPr lang="fr-FR" sz="2400" dirty="0"/>
              <a:t>. </a:t>
            </a:r>
          </a:p>
          <a:p>
            <a:r>
              <a:rPr lang="fr-FR" sz="2400" dirty="0"/>
              <a:t>Cluster c : Pays très difficiles à cibler, ça sera un </a:t>
            </a:r>
            <a:r>
              <a:rPr lang="fr-FR" sz="2400" b="1" dirty="0"/>
              <a:t>vrai challenge</a:t>
            </a:r>
            <a:r>
              <a:rPr lang="fr-FR" sz="2400" dirty="0"/>
              <a:t>.</a:t>
            </a:r>
          </a:p>
          <a:p>
            <a:r>
              <a:rPr lang="fr-FR" sz="2400" dirty="0"/>
              <a:t>Cluster d : Pays à cibler par des produits </a:t>
            </a:r>
            <a:r>
              <a:rPr lang="fr-FR" sz="2400" b="1" dirty="0"/>
              <a:t>haut de gamme</a:t>
            </a:r>
            <a:r>
              <a:rPr lang="fr-FR" sz="2400" dirty="0"/>
              <a:t>.</a:t>
            </a:r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011E4421-68A2-83D1-AFD7-8E2BA0C3F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699" y="2201111"/>
            <a:ext cx="5040000" cy="42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9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200" dirty="0">
                <a:latin typeface="+mj-lt"/>
              </a:rPr>
              <a:t>Programme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B0EB-0819-41F4-99E9-C02FA0DAF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sz="1800" dirty="0"/>
              <a:t>Partie 1 : Analyse exploratoire de données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fr-FR" dirty="0"/>
              <a:t>Sélectionner les variables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fr-FR" dirty="0"/>
              <a:t>Détecter et traiter les </a:t>
            </a:r>
            <a:r>
              <a:rPr lang="fr-FR" dirty="0" err="1"/>
              <a:t>outliers</a:t>
            </a:r>
            <a:endParaRPr lang="fr-FR" sz="1800" dirty="0"/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fr-FR" sz="1800" dirty="0"/>
              <a:t>Traiter un problème de distribution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800" dirty="0"/>
              <a:t>Partie 2 : Clustering et Classification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fr-FR" dirty="0"/>
              <a:t>Clustering : CAH et K-</a:t>
            </a:r>
            <a:r>
              <a:rPr lang="fr-FR" dirty="0" err="1"/>
              <a:t>Means</a:t>
            </a:r>
            <a:endParaRPr lang="fr-FR" dirty="0"/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fr-FR" sz="1800" dirty="0"/>
              <a:t>Classification : Analyse en Composants principales (ACP)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fr-FR" sz="1800" dirty="0"/>
              <a:t>ACP avec K-</a:t>
            </a:r>
            <a:r>
              <a:rPr lang="fr-FR" sz="1800" dirty="0" err="1"/>
              <a:t>Means</a:t>
            </a:r>
            <a:endParaRPr lang="fr-FR" sz="1800" dirty="0"/>
          </a:p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</a:t>
            </a:fld>
            <a:endParaRPr lang="en-US" dirty="0"/>
          </a:p>
        </p:txBody>
      </p:sp>
      <p:pic>
        <p:nvPicPr>
          <p:cNvPr id="9" name="Picture Placeholder 8" descr="A close-up of a book&#10;&#10;Description automatically generated with medium confidence">
            <a:extLst>
              <a:ext uri="{FF2B5EF4-FFF2-40B4-BE49-F238E27FC236}">
                <a16:creationId xmlns:a16="http://schemas.microsoft.com/office/drawing/2014/main" id="{171900CF-976E-973E-914E-565718F05E5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766" r="227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678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2E3A-DB80-46C8-A227-EE0F7E87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Merci !</a:t>
            </a:r>
          </a:p>
        </p:txBody>
      </p:sp>
      <p:pic>
        <p:nvPicPr>
          <p:cNvPr id="27" name="Online Image Placeholder 27" descr="Envelope">
            <a:extLst>
              <a:ext uri="{FF2B5EF4-FFF2-40B4-BE49-F238E27FC236}">
                <a16:creationId xmlns:a16="http://schemas.microsoft.com/office/drawing/2014/main" id="{79C99175-A844-475F-B903-FB0A246099C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2E9EE6-5A74-4119-8DAA-06582357CF7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mefiras@gmail.com</a:t>
            </a:r>
          </a:p>
        </p:txBody>
      </p:sp>
      <p:pic>
        <p:nvPicPr>
          <p:cNvPr id="25" name="Online Image Placeholder 23" descr="User">
            <a:extLst>
              <a:ext uri="{FF2B5EF4-FFF2-40B4-BE49-F238E27FC236}">
                <a16:creationId xmlns:a16="http://schemas.microsoft.com/office/drawing/2014/main" id="{DD136AFE-38B3-4FAE-907B-277600FBDED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2977D1C-657B-4FA7-B4A1-CD08EC61D37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Mohamad Firas Etaki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3CE7679-6065-4440-BCF7-BAFF752B013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https://www.linkedin.com/in/</a:t>
            </a:r>
            <a:r>
              <a:rPr lang="en-US" dirty="0"/>
              <a:t>mf</a:t>
            </a:r>
            <a:r>
              <a:rPr lang="en-US" sz="1600" dirty="0"/>
              <a:t>etaki/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BB8335-F249-4F37-8C3F-A672116EB87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20</a:t>
            </a:fld>
            <a:endParaRPr lang="en-US" dirty="0"/>
          </a:p>
        </p:txBody>
      </p:sp>
      <p:pic>
        <p:nvPicPr>
          <p:cNvPr id="20" name="Picture Placeholder 19" descr="Text&#10;&#10;Description automatically generated with low confidence">
            <a:extLst>
              <a:ext uri="{FF2B5EF4-FFF2-40B4-BE49-F238E27FC236}">
                <a16:creationId xmlns:a16="http://schemas.microsoft.com/office/drawing/2014/main" id="{AFB193C0-790F-808B-B100-D7EC2A9E35E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/>
          <a:srcRect l="9802" r="9802"/>
          <a:stretch>
            <a:fillRect/>
          </a:stretch>
        </p:blipFill>
        <p:spPr>
          <a:xfrm>
            <a:off x="411480" y="630936"/>
            <a:ext cx="6670382" cy="5524204"/>
          </a:xfrm>
        </p:spPr>
      </p:pic>
      <p:pic>
        <p:nvPicPr>
          <p:cNvPr id="29" name="Online Image Placeholder 11" descr="Monitor">
            <a:extLst>
              <a:ext uri="{FF2B5EF4-FFF2-40B4-BE49-F238E27FC236}">
                <a16:creationId xmlns:a16="http://schemas.microsoft.com/office/drawing/2014/main" id="{247D95FD-08A2-4831-BB6A-A0FCA300459A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5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/>
              <a:t>Partie</a:t>
            </a:r>
            <a:r>
              <a:rPr lang="en-US" sz="5400" b="1" dirty="0"/>
              <a:t> 1 </a:t>
            </a:r>
            <a:br>
              <a:rPr lang="en-US" sz="5400" dirty="0"/>
            </a:br>
            <a:r>
              <a:rPr lang="en-US" sz="5400" dirty="0" err="1"/>
              <a:t>Analyse</a:t>
            </a:r>
            <a:r>
              <a:rPr lang="en-US" sz="5400" dirty="0"/>
              <a:t> </a:t>
            </a:r>
            <a:r>
              <a:rPr lang="en-US" sz="5400" dirty="0" err="1"/>
              <a:t>exploratroire</a:t>
            </a:r>
            <a:r>
              <a:rPr lang="en-US" sz="5400" dirty="0"/>
              <a:t> de </a:t>
            </a:r>
            <a:r>
              <a:rPr lang="en-US" sz="5400" dirty="0" err="1"/>
              <a:t>données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Nettoyage</a:t>
            </a:r>
            <a:endParaRPr lang="en-US" sz="2400" dirty="0"/>
          </a:p>
          <a:p>
            <a:r>
              <a:rPr lang="en-US" sz="2400" dirty="0" err="1"/>
              <a:t>Analyse</a:t>
            </a:r>
            <a:endParaRPr lang="en-US" sz="2400" dirty="0"/>
          </a:p>
          <a:p>
            <a:r>
              <a:rPr lang="en-US" sz="2400" dirty="0" err="1"/>
              <a:t>Transoformation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754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Sélection des variables : Indicateurs agroalimentaires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C89B1-03E4-AA7F-578B-85243C454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6091348" cy="3694176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Produit : Viande de Volailles</a:t>
            </a:r>
          </a:p>
          <a:p>
            <a:pPr lvl="1"/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Production, </a:t>
            </a:r>
          </a:p>
          <a:p>
            <a:pPr lvl="1"/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Importations – Quantité, </a:t>
            </a:r>
          </a:p>
          <a:p>
            <a:pPr lvl="1"/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Exportations – Quantité, </a:t>
            </a:r>
          </a:p>
          <a:p>
            <a:pPr lvl="1"/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Disponibilité intérieure, </a:t>
            </a:r>
          </a:p>
          <a:p>
            <a:pPr lvl="1"/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Pertes</a:t>
            </a:r>
            <a:r>
              <a:rPr lang="fr-FR" dirty="0">
                <a:solidFill>
                  <a:srgbClr val="212121"/>
                </a:solidFill>
                <a:latin typeface="Roboto" panose="02000000000000000000" pitchFamily="2" charset="0"/>
              </a:rPr>
              <a:t>, </a:t>
            </a:r>
          </a:p>
          <a:p>
            <a:pPr lvl="1"/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Nourriture</a:t>
            </a:r>
            <a:r>
              <a:rPr lang="fr-FR" dirty="0">
                <a:solidFill>
                  <a:srgbClr val="212121"/>
                </a:solidFill>
                <a:latin typeface="Roboto" panose="02000000000000000000" pitchFamily="2" charset="0"/>
              </a:rPr>
              <a:t>, </a:t>
            </a:r>
          </a:p>
          <a:p>
            <a:pPr lvl="1"/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Disponibilité alimentaire en quantité (kg/personne/an)</a:t>
            </a:r>
          </a:p>
          <a:p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Produit : Tous produits</a:t>
            </a:r>
          </a:p>
          <a:p>
            <a:pPr lvl="1"/>
            <a:r>
              <a:rPr lang="fr-FR" dirty="0">
                <a:solidFill>
                  <a:srgbClr val="212121"/>
                </a:solidFill>
                <a:latin typeface="Roboto" panose="02000000000000000000" pitchFamily="2" charset="0"/>
              </a:rPr>
              <a:t>Disponibilité en protéine </a:t>
            </a: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(g/personne/an)</a:t>
            </a:r>
          </a:p>
          <a:p>
            <a:pPr lvl="1"/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Disponibilité en calories (Kcal/personne/jour)</a:t>
            </a:r>
          </a:p>
        </p:txBody>
      </p:sp>
      <p:pic>
        <p:nvPicPr>
          <p:cNvPr id="5" name="Picture 4" descr="A group of chickens&#10;&#10;Description automatically generated with low confidence">
            <a:extLst>
              <a:ext uri="{FF2B5EF4-FFF2-40B4-BE49-F238E27FC236}">
                <a16:creationId xmlns:a16="http://schemas.microsoft.com/office/drawing/2014/main" id="{5A461183-9ADB-DE07-BD24-5C1A48E193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89"/>
          <a:stretch/>
        </p:blipFill>
        <p:spPr>
          <a:xfrm>
            <a:off x="7447547" y="2261098"/>
            <a:ext cx="4268203" cy="377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4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Sélection des variables : Indicateurs PESTEL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C89B1-03E4-AA7F-578B-85243C454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Indicateur de stabilité politique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PIB par habitant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Population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Coordonnées géographiques </a:t>
            </a:r>
          </a:p>
          <a:p>
            <a:pPr lvl="1"/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Calcul de la distance de France</a:t>
            </a:r>
          </a:p>
        </p:txBody>
      </p:sp>
      <p:pic>
        <p:nvPicPr>
          <p:cNvPr id="6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CD3B96A1-972C-C72B-8E6A-0944A3FA8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728" y="2293874"/>
            <a:ext cx="4382112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4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Outliers</a:t>
            </a:r>
            <a:r>
              <a:rPr lang="fr-FR" dirty="0"/>
              <a:t> : Problème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C89B1-03E4-AA7F-578B-85243C454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118169" cy="3694176"/>
          </a:xfrm>
        </p:spPr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57 </a:t>
            </a:r>
            <a:r>
              <a:rPr lang="fr-F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outliers</a:t>
            </a:r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au total sur 9 variables : </a:t>
            </a:r>
          </a:p>
          <a:p>
            <a:r>
              <a:rPr lang="fr-FR" dirty="0">
                <a:solidFill>
                  <a:srgbClr val="212121"/>
                </a:solidFill>
                <a:latin typeface="Roboto" panose="02000000000000000000" pitchFamily="2" charset="0"/>
              </a:rPr>
              <a:t>Disponibilité alimentaire : 2 </a:t>
            </a:r>
            <a:r>
              <a:rPr lang="fr-FR" dirty="0" err="1">
                <a:solidFill>
                  <a:srgbClr val="212121"/>
                </a:solidFill>
                <a:latin typeface="Roboto" panose="02000000000000000000" pitchFamily="2" charset="0"/>
              </a:rPr>
              <a:t>outliers</a:t>
            </a:r>
            <a:endParaRPr lang="fr-FR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r>
              <a:rPr lang="fr-FR" dirty="0">
                <a:solidFill>
                  <a:srgbClr val="212121"/>
                </a:solidFill>
                <a:latin typeface="Roboto" panose="02000000000000000000" pitchFamily="2" charset="0"/>
              </a:rPr>
              <a:t>Disponibilité intérieure : 31 </a:t>
            </a:r>
            <a:r>
              <a:rPr lang="fr-FR" dirty="0" err="1">
                <a:solidFill>
                  <a:srgbClr val="212121"/>
                </a:solidFill>
                <a:latin typeface="Roboto" panose="02000000000000000000" pitchFamily="2" charset="0"/>
              </a:rPr>
              <a:t>outliers</a:t>
            </a:r>
            <a:endParaRPr lang="fr-FR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r>
              <a:rPr lang="fr-FR" dirty="0">
                <a:solidFill>
                  <a:srgbClr val="212121"/>
                </a:solidFill>
                <a:latin typeface="Roboto" panose="02000000000000000000" pitchFamily="2" charset="0"/>
              </a:rPr>
              <a:t>Importations : 19</a:t>
            </a:r>
          </a:p>
          <a:p>
            <a:r>
              <a:rPr lang="fr-FR" dirty="0">
                <a:solidFill>
                  <a:srgbClr val="212121"/>
                </a:solidFill>
                <a:latin typeface="Roboto" panose="02000000000000000000" pitchFamily="2" charset="0"/>
              </a:rPr>
              <a:t>Nourriture : 31</a:t>
            </a:r>
          </a:p>
          <a:p>
            <a:r>
              <a:rPr lang="fr-FR" dirty="0">
                <a:solidFill>
                  <a:srgbClr val="212121"/>
                </a:solidFill>
                <a:latin typeface="Roboto" panose="02000000000000000000" pitchFamily="2" charset="0"/>
              </a:rPr>
              <a:t>production : 31</a:t>
            </a:r>
          </a:p>
          <a:p>
            <a:r>
              <a:rPr lang="fr-FR" dirty="0">
                <a:solidFill>
                  <a:srgbClr val="212121"/>
                </a:solidFill>
                <a:latin typeface="Roboto" panose="02000000000000000000" pitchFamily="2" charset="0"/>
              </a:rPr>
              <a:t>Stabilité politique : 2</a:t>
            </a:r>
          </a:p>
          <a:p>
            <a:r>
              <a:rPr lang="fr-FR" dirty="0" err="1">
                <a:solidFill>
                  <a:srgbClr val="212121"/>
                </a:solidFill>
                <a:latin typeface="Roboto" panose="02000000000000000000" pitchFamily="2" charset="0"/>
              </a:rPr>
              <a:t>Pibph</a:t>
            </a:r>
            <a:r>
              <a:rPr lang="fr-FR" dirty="0">
                <a:solidFill>
                  <a:srgbClr val="212121"/>
                </a:solidFill>
                <a:latin typeface="Roboto" panose="02000000000000000000" pitchFamily="2" charset="0"/>
              </a:rPr>
              <a:t> : 21</a:t>
            </a:r>
          </a:p>
          <a:p>
            <a:r>
              <a:rPr lang="fr-FR" dirty="0">
                <a:solidFill>
                  <a:srgbClr val="212121"/>
                </a:solidFill>
                <a:latin typeface="Roboto" panose="02000000000000000000" pitchFamily="2" charset="0"/>
              </a:rPr>
              <a:t>Population : 18</a:t>
            </a:r>
          </a:p>
          <a:p>
            <a:r>
              <a:rPr lang="fr-FR" dirty="0">
                <a:solidFill>
                  <a:srgbClr val="212121"/>
                </a:solidFill>
                <a:latin typeface="Roboto" panose="02000000000000000000" pitchFamily="2" charset="0"/>
              </a:rPr>
              <a:t>Distance : 1</a:t>
            </a:r>
          </a:p>
          <a:p>
            <a:pPr lvl="2"/>
            <a:endParaRPr lang="fr-F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4CCE38F-BB12-E9B7-DD89-339682DFB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453" y="2175461"/>
            <a:ext cx="6318669" cy="429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6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Outliers</a:t>
            </a:r>
            <a:r>
              <a:rPr lang="fr-FR" dirty="0"/>
              <a:t> : Traitement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C89B1-03E4-AA7F-578B-85243C454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9" y="2478024"/>
            <a:ext cx="5237105" cy="3694176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rgbClr val="212121"/>
                </a:solidFill>
                <a:latin typeface="Roboto" panose="02000000000000000000" pitchFamily="2" charset="0"/>
              </a:rPr>
              <a:t>Supprimer 3 </a:t>
            </a:r>
            <a:r>
              <a:rPr lang="fr-FR" dirty="0" err="1">
                <a:solidFill>
                  <a:srgbClr val="212121"/>
                </a:solidFill>
                <a:latin typeface="Roboto" panose="02000000000000000000" pitchFamily="2" charset="0"/>
              </a:rPr>
              <a:t>outliers</a:t>
            </a:r>
            <a:r>
              <a:rPr lang="fr-FR" dirty="0">
                <a:solidFill>
                  <a:srgbClr val="212121"/>
                </a:solidFill>
                <a:latin typeface="Roboto" panose="02000000000000000000" pitchFamily="2" charset="0"/>
              </a:rPr>
              <a:t> : </a:t>
            </a:r>
          </a:p>
          <a:p>
            <a:pPr lvl="1"/>
            <a:r>
              <a:rPr lang="fr-FR" dirty="0">
                <a:solidFill>
                  <a:srgbClr val="212121"/>
                </a:solidFill>
                <a:latin typeface="Roboto" panose="02000000000000000000" pitchFamily="2" charset="0"/>
              </a:rPr>
              <a:t>Afghanistan et Yémen (zones de guerre) </a:t>
            </a:r>
          </a:p>
          <a:p>
            <a:pPr lvl="1"/>
            <a:r>
              <a:rPr lang="fr-FR" dirty="0">
                <a:solidFill>
                  <a:srgbClr val="212121"/>
                </a:solidFill>
                <a:latin typeface="Roboto" panose="02000000000000000000" pitchFamily="2" charset="0"/>
              </a:rPr>
              <a:t>France (pays exportateur)</a:t>
            </a:r>
          </a:p>
          <a:p>
            <a:r>
              <a:rPr lang="fr-F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Supprimer </a:t>
            </a:r>
            <a:r>
              <a:rPr lang="fr-FR" dirty="0">
                <a:solidFill>
                  <a:srgbClr val="212121"/>
                </a:solidFill>
                <a:latin typeface="Roboto" panose="02000000000000000000" pitchFamily="2" charset="0"/>
              </a:rPr>
              <a:t>4 variables : </a:t>
            </a:r>
          </a:p>
          <a:p>
            <a:pPr lvl="1"/>
            <a:r>
              <a:rPr lang="fr-FR" dirty="0">
                <a:solidFill>
                  <a:srgbClr val="212121"/>
                </a:solidFill>
                <a:latin typeface="Roboto" panose="02000000000000000000" pitchFamily="2" charset="0"/>
              </a:rPr>
              <a:t>Pertes : variable générateurs des </a:t>
            </a:r>
            <a:r>
              <a:rPr lang="fr-FR" dirty="0" err="1">
                <a:solidFill>
                  <a:srgbClr val="212121"/>
                </a:solidFill>
                <a:latin typeface="Roboto" panose="02000000000000000000" pitchFamily="2" charset="0"/>
              </a:rPr>
              <a:t>outliers</a:t>
            </a:r>
            <a:r>
              <a:rPr lang="fr-FR" dirty="0">
                <a:solidFill>
                  <a:srgbClr val="212121"/>
                </a:solidFill>
                <a:latin typeface="Roboto" panose="02000000000000000000" pitchFamily="2" charset="0"/>
              </a:rPr>
              <a:t> (116 valeurs nulles) </a:t>
            </a:r>
          </a:p>
          <a:p>
            <a:pPr lvl="1"/>
            <a:r>
              <a:rPr lang="fr-FR" dirty="0">
                <a:solidFill>
                  <a:srgbClr val="212121"/>
                </a:solidFill>
                <a:latin typeface="Roboto" panose="02000000000000000000" pitchFamily="2" charset="0"/>
              </a:rPr>
              <a:t>Variables fortement corrélées : Disponibilité intérieure, Nourriture, Disponibilité en protéines</a:t>
            </a:r>
          </a:p>
          <a:p>
            <a:r>
              <a:rPr lang="fr-FR" dirty="0">
                <a:solidFill>
                  <a:srgbClr val="212121"/>
                </a:solidFill>
                <a:latin typeface="Roboto" panose="02000000000000000000" pitchFamily="2" charset="0"/>
              </a:rPr>
              <a:t>Transformer les données </a:t>
            </a:r>
          </a:p>
          <a:p>
            <a:pPr lvl="1"/>
            <a:r>
              <a:rPr lang="fr-FR" dirty="0">
                <a:solidFill>
                  <a:srgbClr val="212121"/>
                </a:solidFill>
                <a:latin typeface="Roboto" panose="02000000000000000000" pitchFamily="2" charset="0"/>
              </a:rPr>
              <a:t>Transformation de la variable exportation en valeur binaire (0, 1)</a:t>
            </a:r>
          </a:p>
          <a:p>
            <a:pPr lvl="1"/>
            <a:r>
              <a:rPr lang="fr-FR" dirty="0">
                <a:solidFill>
                  <a:srgbClr val="212121"/>
                </a:solidFill>
                <a:latin typeface="Roboto" panose="02000000000000000000" pitchFamily="2" charset="0"/>
              </a:rPr>
              <a:t>Transformation de Yeo-Johnson pour les autre variable </a:t>
            </a:r>
          </a:p>
        </p:txBody>
      </p:sp>
      <p:pic>
        <p:nvPicPr>
          <p:cNvPr id="9" name="Picture 8" descr="Treemap chart&#10;&#10;Description automatically generated with medium confidence">
            <a:extLst>
              <a:ext uri="{FF2B5EF4-FFF2-40B4-BE49-F238E27FC236}">
                <a16:creationId xmlns:a16="http://schemas.microsoft.com/office/drawing/2014/main" id="{21742799-0A38-7D14-D430-D0E56F6EB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358" y="2168521"/>
            <a:ext cx="5673777" cy="416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6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 des variables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C89B1-03E4-AA7F-578B-85243C454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9" y="2478024"/>
            <a:ext cx="4980431" cy="3694176"/>
          </a:xfrm>
        </p:spPr>
        <p:txBody>
          <a:bodyPr>
            <a:normAutofit fontScale="92500" lnSpcReduction="10000"/>
          </a:bodyPr>
          <a:lstStyle/>
          <a:p>
            <a:r>
              <a:rPr lang="fr-FR" b="1" dirty="0">
                <a:solidFill>
                  <a:srgbClr val="212121"/>
                </a:solidFill>
                <a:latin typeface="Roboto" panose="02000000000000000000" pitchFamily="2" charset="0"/>
              </a:rPr>
              <a:t>Problème</a:t>
            </a:r>
            <a:r>
              <a:rPr lang="fr-FR" dirty="0">
                <a:solidFill>
                  <a:srgbClr val="212121"/>
                </a:solidFill>
                <a:latin typeface="Roboto" panose="02000000000000000000" pitchFamily="2" charset="0"/>
              </a:rPr>
              <a:t> : Quasiment toutes les variables ne suivent pas la loi normale de distribution </a:t>
            </a:r>
          </a:p>
          <a:p>
            <a:pPr lvl="1"/>
            <a:r>
              <a:rPr lang="fr-FR" dirty="0">
                <a:solidFill>
                  <a:srgbClr val="212121"/>
                </a:solidFill>
                <a:latin typeface="Roboto" panose="02000000000000000000" pitchFamily="2" charset="0"/>
              </a:rPr>
              <a:t>Test de D’Agostino et Pearson (α = 0.05) : 1 seule variable suit la loi normale</a:t>
            </a:r>
          </a:p>
          <a:p>
            <a:pPr lvl="1"/>
            <a:r>
              <a:rPr lang="fr-FR" dirty="0">
                <a:solidFill>
                  <a:srgbClr val="212121"/>
                </a:solidFill>
                <a:latin typeface="Roboto" panose="02000000000000000000" pitchFamily="2" charset="0"/>
              </a:rPr>
              <a:t>Test de Shapiro-</a:t>
            </a:r>
            <a:r>
              <a:rPr lang="fr-FR" dirty="0" err="1">
                <a:solidFill>
                  <a:srgbClr val="212121"/>
                </a:solidFill>
                <a:latin typeface="Roboto" panose="02000000000000000000" pitchFamily="2" charset="0"/>
              </a:rPr>
              <a:t>Wilk</a:t>
            </a:r>
            <a:r>
              <a:rPr lang="fr-FR" dirty="0">
                <a:solidFill>
                  <a:srgbClr val="212121"/>
                </a:solidFill>
                <a:latin typeface="Roboto" panose="02000000000000000000" pitchFamily="2" charset="0"/>
              </a:rPr>
              <a:t> (α = 0.05) : aucune variable ne suit pas la loi normale</a:t>
            </a:r>
          </a:p>
          <a:p>
            <a:pPr lvl="2"/>
            <a:endParaRPr lang="fr-F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394B498-8745-0F94-FBEE-678CBF7A5049}"/>
              </a:ext>
            </a:extLst>
          </p:cNvPr>
          <p:cNvSpPr txBox="1">
            <a:spLocks/>
          </p:cNvSpPr>
          <p:nvPr/>
        </p:nvSpPr>
        <p:spPr>
          <a:xfrm>
            <a:off x="6096000" y="2474430"/>
            <a:ext cx="4980431" cy="3694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212121"/>
                </a:solidFill>
                <a:latin typeface="Roboto" panose="02000000000000000000" pitchFamily="2" charset="0"/>
              </a:rPr>
              <a:t>Traitement</a:t>
            </a:r>
            <a:r>
              <a:rPr lang="fr-FR" dirty="0">
                <a:solidFill>
                  <a:srgbClr val="212121"/>
                </a:solidFill>
                <a:latin typeface="Roboto" panose="02000000000000000000" pitchFamily="2" charset="0"/>
              </a:rPr>
              <a:t> : Essayer différentes transformations :</a:t>
            </a:r>
          </a:p>
          <a:p>
            <a:pPr lvl="1"/>
            <a:r>
              <a:rPr lang="fr-FR" dirty="0">
                <a:solidFill>
                  <a:srgbClr val="212121"/>
                </a:solidFill>
                <a:latin typeface="Roboto" panose="02000000000000000000" pitchFamily="2" charset="0"/>
              </a:rPr>
              <a:t>Transformation personnalisée : elle a normalisé 2 variables</a:t>
            </a:r>
          </a:p>
          <a:p>
            <a:pPr lvl="1"/>
            <a:r>
              <a:rPr lang="fr-FR" dirty="0">
                <a:solidFill>
                  <a:srgbClr val="212121"/>
                </a:solidFill>
                <a:latin typeface="Roboto" panose="02000000000000000000" pitchFamily="2" charset="0"/>
              </a:rPr>
              <a:t>Transformation de Yeo-Johnson : elle a normalisé 2 variables (retenue)</a:t>
            </a:r>
          </a:p>
          <a:p>
            <a:pPr lvl="1"/>
            <a:r>
              <a:rPr lang="fr-FR" dirty="0">
                <a:solidFill>
                  <a:srgbClr val="212121"/>
                </a:solidFill>
                <a:latin typeface="Roboto" panose="02000000000000000000" pitchFamily="2" charset="0"/>
              </a:rPr>
              <a:t>Transformation de Box-Cox : elle normalisé 5 variables </a:t>
            </a:r>
          </a:p>
          <a:p>
            <a:pPr lvl="2"/>
            <a:endParaRPr lang="fr-FR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048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/>
              <a:t>Partie</a:t>
            </a:r>
            <a:r>
              <a:rPr lang="en-US" sz="5400" b="1" dirty="0"/>
              <a:t> 2 </a:t>
            </a:r>
            <a:br>
              <a:rPr lang="en-US" sz="5400" dirty="0"/>
            </a:br>
            <a:r>
              <a:rPr lang="en-US" sz="5400" dirty="0"/>
              <a:t>Clustering et Classification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CAH</a:t>
            </a:r>
          </a:p>
          <a:p>
            <a:r>
              <a:rPr lang="en-US" sz="2400" dirty="0"/>
              <a:t>K-Means</a:t>
            </a:r>
          </a:p>
          <a:p>
            <a:r>
              <a:rPr lang="en-US" sz="2400" dirty="0"/>
              <a:t>ACP</a:t>
            </a:r>
          </a:p>
        </p:txBody>
      </p:sp>
    </p:spTree>
    <p:extLst>
      <p:ext uri="{BB962C8B-B14F-4D97-AF65-F5344CB8AC3E}">
        <p14:creationId xmlns:p14="http://schemas.microsoft.com/office/powerpoint/2010/main" val="395426281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1711</TotalTime>
  <Words>954</Words>
  <Application>Microsoft Office PowerPoint</Application>
  <PresentationFormat>Widescreen</PresentationFormat>
  <Paragraphs>147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Avenir Next LT Pro</vt:lpstr>
      <vt:lpstr>Calibri</vt:lpstr>
      <vt:lpstr>Roboto</vt:lpstr>
      <vt:lpstr>Segoe UI</vt:lpstr>
      <vt:lpstr>AccentBoxVTI</vt:lpstr>
      <vt:lpstr>Étude de marché</vt:lpstr>
      <vt:lpstr>Programme</vt:lpstr>
      <vt:lpstr>Partie 1  Analyse exploratroire de données</vt:lpstr>
      <vt:lpstr>Sélection des variables : Indicateurs agroalimentaires</vt:lpstr>
      <vt:lpstr>Sélection des variables : Indicateurs PESTEL</vt:lpstr>
      <vt:lpstr>Outliers : Problème</vt:lpstr>
      <vt:lpstr>Outliers : Traitement</vt:lpstr>
      <vt:lpstr>Distribution des variables</vt:lpstr>
      <vt:lpstr>Partie 2  Clustering et Classification</vt:lpstr>
      <vt:lpstr>Classification Ascendante Hiérarchique (CAH) : Dendrogramme</vt:lpstr>
      <vt:lpstr>Classification Ascendante Hiérarchique (CAH) : Analyse de clusters</vt:lpstr>
      <vt:lpstr>K-Means Clustering : Nombre de clusters</vt:lpstr>
      <vt:lpstr>K-Means Clustering : Analyse de clusters</vt:lpstr>
      <vt:lpstr>Analyse en Composants Principales (PCA) : Nombre de composants</vt:lpstr>
      <vt:lpstr>Analyse en Composants Principales (PCA) : Matrice de corrélation</vt:lpstr>
      <vt:lpstr>Analyse en Composants Principales (PCA) : plan factoriel 1</vt:lpstr>
      <vt:lpstr>Analyse en Composants Principales (PCA) : plan factoriel 2</vt:lpstr>
      <vt:lpstr>ACP avec K-Means Clustering : Projection (F1et F2)</vt:lpstr>
      <vt:lpstr>ACP avec K-Means Clustering : Analyse de clusters</vt:lpstr>
      <vt:lpstr>Merci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Étude de marché</dc:title>
  <dc:creator>Firas Etaki</dc:creator>
  <cp:lastModifiedBy>Mohamad Firas Etaki</cp:lastModifiedBy>
  <cp:revision>2</cp:revision>
  <dcterms:created xsi:type="dcterms:W3CDTF">2023-03-02T07:27:11Z</dcterms:created>
  <dcterms:modified xsi:type="dcterms:W3CDTF">2024-11-22T21:54:19Z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