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5E6E-576F-4681-92EA-25AA0605FE57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C71B-A88E-4E52-B12C-33DAB9D84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8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61322" y="1777999"/>
            <a:ext cx="4134678" cy="3657600"/>
            <a:chOff x="1961322" y="1777999"/>
            <a:chExt cx="4134678" cy="3657600"/>
          </a:xfrm>
        </p:grpSpPr>
        <p:sp>
          <p:nvSpPr>
            <p:cNvPr id="4" name="Oval 3"/>
            <p:cNvSpPr/>
            <p:nvPr/>
          </p:nvSpPr>
          <p:spPr>
            <a:xfrm flipH="1">
              <a:off x="1961322" y="3142421"/>
              <a:ext cx="4134678" cy="5731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pyCopter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10800000">
              <a:off x="1961322" y="1777999"/>
              <a:ext cx="3657600" cy="3657600"/>
            </a:xfrm>
            <a:prstGeom prst="arc">
              <a:avLst>
                <a:gd name="adj1" fmla="val 19194737"/>
                <a:gd name="adj2" fmla="val 35294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2390737" y="3690937"/>
              <a:ext cx="135814" cy="1097755"/>
            </a:xfrm>
            <a:custGeom>
              <a:avLst/>
              <a:gdLst>
                <a:gd name="connsiteX0" fmla="*/ 59531 w 163072"/>
                <a:gd name="connsiteY0" fmla="*/ 671512 h 671512"/>
                <a:gd name="connsiteX1" fmla="*/ 161925 w 163072"/>
                <a:gd name="connsiteY1" fmla="*/ 173831 h 671512"/>
                <a:gd name="connsiteX2" fmla="*/ 0 w 163072"/>
                <a:gd name="connsiteY2" fmla="*/ 0 h 671512"/>
                <a:gd name="connsiteX0" fmla="*/ -1 w 483639"/>
                <a:gd name="connsiteY0" fmla="*/ 649128 h 649128"/>
                <a:gd name="connsiteX1" fmla="*/ 102393 w 483639"/>
                <a:gd name="connsiteY1" fmla="*/ 151447 h 649128"/>
                <a:gd name="connsiteX2" fmla="*/ 479860 w 483639"/>
                <a:gd name="connsiteY2" fmla="*/ 0 h 649128"/>
                <a:gd name="connsiteX0" fmla="*/ 147339 w 254740"/>
                <a:gd name="connsiteY0" fmla="*/ 745058 h 745058"/>
                <a:gd name="connsiteX1" fmla="*/ 249733 w 254740"/>
                <a:gd name="connsiteY1" fmla="*/ 247377 h 745058"/>
                <a:gd name="connsiteX2" fmla="*/ 0 w 254740"/>
                <a:gd name="connsiteY2" fmla="*/ 0 h 745058"/>
                <a:gd name="connsiteX0" fmla="*/ 147339 w 645806"/>
                <a:gd name="connsiteY0" fmla="*/ 745058 h 745058"/>
                <a:gd name="connsiteX1" fmla="*/ 644870 w 645806"/>
                <a:gd name="connsiteY1" fmla="*/ 215400 h 745058"/>
                <a:gd name="connsiteX2" fmla="*/ 0 w 645806"/>
                <a:gd name="connsiteY2" fmla="*/ 0 h 745058"/>
                <a:gd name="connsiteX0" fmla="*/ 1 w 637596"/>
                <a:gd name="connsiteY0" fmla="*/ 697093 h 697093"/>
                <a:gd name="connsiteX1" fmla="*/ 497532 w 637596"/>
                <a:gd name="connsiteY1" fmla="*/ 167435 h 697093"/>
                <a:gd name="connsiteX2" fmla="*/ 624117 w 637596"/>
                <a:gd name="connsiteY2" fmla="*/ 0 h 697093"/>
                <a:gd name="connsiteX0" fmla="*/ 0 w 499407"/>
                <a:gd name="connsiteY0" fmla="*/ 732267 h 732267"/>
                <a:gd name="connsiteX1" fmla="*/ 497531 w 499407"/>
                <a:gd name="connsiteY1" fmla="*/ 202609 h 732267"/>
                <a:gd name="connsiteX2" fmla="*/ 172532 w 499407"/>
                <a:gd name="connsiteY2" fmla="*/ 0 h 732267"/>
                <a:gd name="connsiteX0" fmla="*/ 0 w 202124"/>
                <a:gd name="connsiteY0" fmla="*/ 732267 h 732267"/>
                <a:gd name="connsiteX1" fmla="*/ 177659 w 202124"/>
                <a:gd name="connsiteY1" fmla="*/ 212203 h 732267"/>
                <a:gd name="connsiteX2" fmla="*/ 172532 w 202124"/>
                <a:gd name="connsiteY2" fmla="*/ 0 h 732267"/>
                <a:gd name="connsiteX0" fmla="*/ 0 w 178861"/>
                <a:gd name="connsiteY0" fmla="*/ 737063 h 737063"/>
                <a:gd name="connsiteX1" fmla="*/ 155707 w 178861"/>
                <a:gd name="connsiteY1" fmla="*/ 212203 h 737063"/>
                <a:gd name="connsiteX2" fmla="*/ 150580 w 178861"/>
                <a:gd name="connsiteY2" fmla="*/ 0 h 73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861" h="737063">
                  <a:moveTo>
                    <a:pt x="0" y="737063"/>
                  </a:moveTo>
                  <a:cubicBezTo>
                    <a:pt x="56158" y="544181"/>
                    <a:pt x="130610" y="335047"/>
                    <a:pt x="155707" y="212203"/>
                  </a:cubicBezTo>
                  <a:cubicBezTo>
                    <a:pt x="180804" y="89359"/>
                    <a:pt x="193839" y="28575"/>
                    <a:pt x="1505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6096000" y="1425574"/>
            <a:ext cx="4134678" cy="3657600"/>
            <a:chOff x="1961322" y="1777999"/>
            <a:chExt cx="4134678" cy="3657600"/>
          </a:xfrm>
        </p:grpSpPr>
        <p:sp>
          <p:nvSpPr>
            <p:cNvPr id="13" name="Oval 12"/>
            <p:cNvSpPr/>
            <p:nvPr/>
          </p:nvSpPr>
          <p:spPr>
            <a:xfrm flipH="1">
              <a:off x="1961322" y="3142421"/>
              <a:ext cx="4134678" cy="57315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tx1"/>
                  </a:solidFill>
                </a:rPr>
                <a:t>pyCopter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4" name="Arc 13"/>
            <p:cNvSpPr/>
            <p:nvPr/>
          </p:nvSpPr>
          <p:spPr>
            <a:xfrm rot="10800000">
              <a:off x="1961322" y="1777999"/>
              <a:ext cx="3657600" cy="3657600"/>
            </a:xfrm>
            <a:prstGeom prst="arc">
              <a:avLst>
                <a:gd name="adj1" fmla="val 19194737"/>
                <a:gd name="adj2" fmla="val 35294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390737" y="3690937"/>
              <a:ext cx="135814" cy="1097755"/>
            </a:xfrm>
            <a:custGeom>
              <a:avLst/>
              <a:gdLst>
                <a:gd name="connsiteX0" fmla="*/ 59531 w 163072"/>
                <a:gd name="connsiteY0" fmla="*/ 671512 h 671512"/>
                <a:gd name="connsiteX1" fmla="*/ 161925 w 163072"/>
                <a:gd name="connsiteY1" fmla="*/ 173831 h 671512"/>
                <a:gd name="connsiteX2" fmla="*/ 0 w 163072"/>
                <a:gd name="connsiteY2" fmla="*/ 0 h 671512"/>
                <a:gd name="connsiteX0" fmla="*/ -1 w 483639"/>
                <a:gd name="connsiteY0" fmla="*/ 649128 h 649128"/>
                <a:gd name="connsiteX1" fmla="*/ 102393 w 483639"/>
                <a:gd name="connsiteY1" fmla="*/ 151447 h 649128"/>
                <a:gd name="connsiteX2" fmla="*/ 479860 w 483639"/>
                <a:gd name="connsiteY2" fmla="*/ 0 h 649128"/>
                <a:gd name="connsiteX0" fmla="*/ 147339 w 254740"/>
                <a:gd name="connsiteY0" fmla="*/ 745058 h 745058"/>
                <a:gd name="connsiteX1" fmla="*/ 249733 w 254740"/>
                <a:gd name="connsiteY1" fmla="*/ 247377 h 745058"/>
                <a:gd name="connsiteX2" fmla="*/ 0 w 254740"/>
                <a:gd name="connsiteY2" fmla="*/ 0 h 745058"/>
                <a:gd name="connsiteX0" fmla="*/ 147339 w 645806"/>
                <a:gd name="connsiteY0" fmla="*/ 745058 h 745058"/>
                <a:gd name="connsiteX1" fmla="*/ 644870 w 645806"/>
                <a:gd name="connsiteY1" fmla="*/ 215400 h 745058"/>
                <a:gd name="connsiteX2" fmla="*/ 0 w 645806"/>
                <a:gd name="connsiteY2" fmla="*/ 0 h 745058"/>
                <a:gd name="connsiteX0" fmla="*/ 1 w 637596"/>
                <a:gd name="connsiteY0" fmla="*/ 697093 h 697093"/>
                <a:gd name="connsiteX1" fmla="*/ 497532 w 637596"/>
                <a:gd name="connsiteY1" fmla="*/ 167435 h 697093"/>
                <a:gd name="connsiteX2" fmla="*/ 624117 w 637596"/>
                <a:gd name="connsiteY2" fmla="*/ 0 h 697093"/>
                <a:gd name="connsiteX0" fmla="*/ 0 w 499407"/>
                <a:gd name="connsiteY0" fmla="*/ 732267 h 732267"/>
                <a:gd name="connsiteX1" fmla="*/ 497531 w 499407"/>
                <a:gd name="connsiteY1" fmla="*/ 202609 h 732267"/>
                <a:gd name="connsiteX2" fmla="*/ 172532 w 499407"/>
                <a:gd name="connsiteY2" fmla="*/ 0 h 732267"/>
                <a:gd name="connsiteX0" fmla="*/ 0 w 202124"/>
                <a:gd name="connsiteY0" fmla="*/ 732267 h 732267"/>
                <a:gd name="connsiteX1" fmla="*/ 177659 w 202124"/>
                <a:gd name="connsiteY1" fmla="*/ 212203 h 732267"/>
                <a:gd name="connsiteX2" fmla="*/ 172532 w 202124"/>
                <a:gd name="connsiteY2" fmla="*/ 0 h 732267"/>
                <a:gd name="connsiteX0" fmla="*/ 0 w 178861"/>
                <a:gd name="connsiteY0" fmla="*/ 737063 h 737063"/>
                <a:gd name="connsiteX1" fmla="*/ 155707 w 178861"/>
                <a:gd name="connsiteY1" fmla="*/ 212203 h 737063"/>
                <a:gd name="connsiteX2" fmla="*/ 150580 w 178861"/>
                <a:gd name="connsiteY2" fmla="*/ 0 h 73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861" h="737063">
                  <a:moveTo>
                    <a:pt x="0" y="737063"/>
                  </a:moveTo>
                  <a:cubicBezTo>
                    <a:pt x="56158" y="544181"/>
                    <a:pt x="130610" y="335047"/>
                    <a:pt x="155707" y="212203"/>
                  </a:cubicBezTo>
                  <a:cubicBezTo>
                    <a:pt x="180804" y="89359"/>
                    <a:pt x="193839" y="28575"/>
                    <a:pt x="1505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5867400" y="3200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Bickel</dc:creator>
  <cp:lastModifiedBy>Chad B</cp:lastModifiedBy>
  <cp:revision>7</cp:revision>
  <dcterms:created xsi:type="dcterms:W3CDTF">2016-11-04T21:18:46Z</dcterms:created>
  <dcterms:modified xsi:type="dcterms:W3CDTF">2016-11-04T21:32:45Z</dcterms:modified>
</cp:coreProperties>
</file>