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042"/>
            <a:ext cx="8229600" cy="36300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206152"/>
            <a:ext cx="8915142" cy="48569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2020-03-03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AA4-3D17-485A-887B-D4F8FED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576E-2B73-4C6A-9386-1CC834A8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Kraybill</dc:creator>
  <cp:lastModifiedBy>Herman, Matt</cp:lastModifiedBy>
  <cp:revision>5</cp:revision>
  <dcterms:created xsi:type="dcterms:W3CDTF">2019-12-24T15:36:14Z</dcterms:created>
  <dcterms:modified xsi:type="dcterms:W3CDTF">2020-03-03T15:10:42Z</dcterms:modified>
</cp:coreProperties>
</file>