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53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6533984" cy="778668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31269"/>
            <a:ext cx="3631758" cy="45842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3999475"/>
            <a:ext cx="2133600" cy="273844"/>
          </a:xfrm>
        </p:spPr>
        <p:txBody>
          <a:bodyPr/>
          <a:lstStyle/>
          <a:p>
            <a:fld id="{CC5155F2-B992-344D-B599-BA130F7AC538}" type="datetimeFigureOut">
              <a:rPr lang="en-US" smtClean="0"/>
              <a:pPr/>
              <a:t>2020-03-05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7" y="81285"/>
            <a:ext cx="8229600" cy="363001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500934"/>
            <a:ext cx="8915142" cy="45621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4C7F6-4ACB-4DAF-B5A7-BC14AD61165E}"/>
              </a:ext>
            </a:extLst>
          </p:cNvPr>
          <p:cNvCxnSpPr/>
          <p:nvPr userDrawn="1"/>
        </p:nvCxnSpPr>
        <p:spPr>
          <a:xfrm>
            <a:off x="123707" y="444286"/>
            <a:ext cx="8869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A8F5-F22B-4259-A98C-5FFB40FF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22E28-CF51-4864-B1FF-917375F7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B5F6B-7D1B-4041-8162-5D5FC406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52B5E-549C-4286-AAFC-EB79BC58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3176-A7D7-4322-8539-567AFC717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13569-AB33-454E-B0DE-1C2B0649F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1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AA4-3D17-485A-887B-D4F8FED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576E-2B73-4C6A-9386-1CC834A805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707" y="206152"/>
            <a:ext cx="8915142" cy="48569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Kraybill</dc:creator>
  <cp:lastModifiedBy>Herman, Matt</cp:lastModifiedBy>
  <cp:revision>11</cp:revision>
  <dcterms:created xsi:type="dcterms:W3CDTF">2019-12-24T15:36:14Z</dcterms:created>
  <dcterms:modified xsi:type="dcterms:W3CDTF">2020-03-05T14:28:33Z</dcterms:modified>
</cp:coreProperties>
</file>