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2" y="-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interSettings" Target="printerSettings/printerSettings1.bin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5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042"/>
            <a:ext cx="8229600" cy="363001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07" y="206152"/>
            <a:ext cx="8915142" cy="48569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7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9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8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55F2-B992-344D-B599-BA130F7AC538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0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Multi-image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layouts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Matt</a:t>
            </a:r>
            <a:r>
              <a:rPr/>
              <a:t> </a:t>
            </a:r>
            <a:r>
              <a:rPr/>
              <a:t>Herman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lti-image-ppt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" y="203200"/>
            <a:ext cx="8318500" cy="485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Multi-image slide layouts in PowerPoint via R Markdown</dc:title>
  <dc:creator>Matt Herman</dc:creator>
  <cp:keywords/>
  <dcterms:created xsi:type="dcterms:W3CDTF">2020-01-03T14:29:06Z</dcterms:created>
  <dcterms:modified xsi:type="dcterms:W3CDTF">2020-01-03T14:29:06Z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