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drive/u/0/folders/10o68vmsjzvhV6fkEGmIBw2qVQ-AryzEs" TargetMode="External"/><Relationship Id="rId3" Type="http://schemas.openxmlformats.org/officeDocument/2006/relationships/hyperlink" Target="mailto:ec2-user@ec2-54-208-83-95.compute-1.amazonaw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05 </a:t>
            </a:r>
            <a:r>
              <a:rPr lang="en-US" dirty="0" smtClean="0"/>
              <a:t>		11</a:t>
            </a:r>
            <a:r>
              <a:rPr lang="en-US" dirty="0" smtClean="0"/>
              <a:t>/</a:t>
            </a:r>
            <a:r>
              <a:rPr lang="en-US" dirty="0" smtClean="0"/>
              <a:t>24</a:t>
            </a:r>
            <a:r>
              <a:rPr lang="en-US" dirty="0" smtClean="0"/>
              <a:t>/</a:t>
            </a:r>
            <a:r>
              <a:rPr lang="en-US" dirty="0" smtClean="0"/>
              <a:t>18</a:t>
            </a:r>
          </a:p>
          <a:p>
            <a:endParaRPr lang="en-US" dirty="0" smtClean="0"/>
          </a:p>
          <a:p>
            <a:r>
              <a:rPr lang="en-US" dirty="0" smtClean="0"/>
              <a:t>Today’s Lesson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Day 04		11</a:t>
            </a:r>
            <a:r>
              <a:rPr lang="en-US" dirty="0" smtClean="0"/>
              <a:t>/</a:t>
            </a:r>
            <a:r>
              <a:rPr lang="en-US" dirty="0" smtClean="0"/>
              <a:t>24</a:t>
            </a:r>
            <a:r>
              <a:rPr lang="en-US" dirty="0" smtClean="0"/>
              <a:t>/</a:t>
            </a:r>
            <a:r>
              <a:rPr lang="en-US" dirty="0" smtClean="0"/>
              <a:t>18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Materials: Google Drive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https://drive.google.com/drive/u/0/folders/10o68vmsjzvhV6fkEGmIBw2qVQ-</a:t>
            </a:r>
            <a:r>
              <a:rPr lang="en-US" dirty="0" smtClean="0">
                <a:hlinkClick r:id="rId2"/>
              </a:rPr>
              <a:t>AryzEs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Google Calendar:</a:t>
            </a:r>
          </a:p>
          <a:p>
            <a:endParaRPr lang="en-US" dirty="0" smtClean="0"/>
          </a:p>
          <a:p>
            <a:r>
              <a:rPr lang="en-US" dirty="0" smtClean="0"/>
              <a:t>Check for weekly invitation</a:t>
            </a:r>
          </a:p>
          <a:p>
            <a:endParaRPr lang="en-US" dirty="0" smtClean="0"/>
          </a:p>
          <a:p>
            <a:r>
              <a:rPr lang="en-US" dirty="0" smtClean="0"/>
              <a:t>Amazon Web Service:</a:t>
            </a:r>
          </a:p>
          <a:p>
            <a:endParaRPr lang="en-US" dirty="0" smtClean="0"/>
          </a:p>
          <a:p>
            <a:r>
              <a:rPr lang="en-US" dirty="0" smtClean="0"/>
              <a:t>Your RHEL VM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SSH for windows </a:t>
            </a:r>
          </a:p>
          <a:p>
            <a:r>
              <a:rPr lang="en-US" dirty="0" smtClean="0"/>
              <a:t>Type on the terminal: cd desktop</a:t>
            </a:r>
          </a:p>
          <a:p>
            <a:r>
              <a:rPr lang="en-US" dirty="0" smtClean="0"/>
              <a:t>Paste: 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"</a:t>
            </a:r>
            <a:r>
              <a:rPr lang="en-US" dirty="0" err="1"/>
              <a:t>LabTestAWS.pem</a:t>
            </a:r>
            <a:r>
              <a:rPr lang="en-US" dirty="0"/>
              <a:t>" </a:t>
            </a:r>
            <a:r>
              <a:rPr lang="en-US" dirty="0">
                <a:hlinkClick r:id="rId3"/>
              </a:rPr>
              <a:t>ec2-user@ec2-54-208-83-95.compute-1.</a:t>
            </a:r>
            <a:r>
              <a:rPr lang="en-US" dirty="0" smtClean="0">
                <a:hlinkClick r:id="rId3"/>
              </a:rPr>
              <a:t>amazonaws.com</a:t>
            </a:r>
            <a:endParaRPr lang="en-US" dirty="0" smtClean="0"/>
          </a:p>
          <a:p>
            <a:r>
              <a:rPr lang="en-US" dirty="0" smtClean="0"/>
              <a:t>Type Yes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7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82</Words>
  <Application>Microsoft Macintosh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Nazmun Nahar</dc:creator>
  <cp:lastModifiedBy>Nazmun Nahar</cp:lastModifiedBy>
  <cp:revision>6</cp:revision>
  <dcterms:created xsi:type="dcterms:W3CDTF">2018-10-19T14:26:18Z</dcterms:created>
  <dcterms:modified xsi:type="dcterms:W3CDTF">2018-11-24T14:47:19Z</dcterms:modified>
</cp:coreProperties>
</file>