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6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22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9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85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07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19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0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59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5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BE71-9D60-4BFB-8F11-EB9E1D08ED4B}" type="datetimeFigureOut">
              <a:rPr lang="zh-TW" altLang="en-US" smtClean="0"/>
              <a:t>2024/6/16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F460-17D4-40B5-8795-7DA497D9B9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0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形 5">
            <a:extLst>
              <a:ext uri="{FF2B5EF4-FFF2-40B4-BE49-F238E27FC236}">
                <a16:creationId xmlns:a16="http://schemas.microsoft.com/office/drawing/2014/main" id="{AE866A92-1504-47F9-90AD-19C4EB1FA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600" y="403200"/>
            <a:ext cx="4876800" cy="6096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4ABB439-1DDC-4BDD-8E5E-04B2D158E262}"/>
              </a:ext>
            </a:extLst>
          </p:cNvPr>
          <p:cNvSpPr txBox="1"/>
          <p:nvPr/>
        </p:nvSpPr>
        <p:spPr>
          <a:xfrm>
            <a:off x="720000" y="3601200"/>
            <a:ext cx="144000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2000" dirty="0">
                <a:latin typeface="Noto Sans Mono Black" panose="020B0509040504020204" pitchFamily="50" charset="0"/>
                <a:ea typeface="Noto Sans Mono Black" panose="020B0509040504020204" pitchFamily="50" charset="0"/>
                <a:cs typeface="Noto Sans Mono Black" panose="020B0509040504020204" pitchFamily="50" charset="0"/>
              </a:rPr>
              <a:t>icon</a:t>
            </a:r>
            <a:endParaRPr lang="zh-TW" altLang="en-US" sz="2000" dirty="0">
              <a:latin typeface="Noto Sans Mono Black" panose="020B0509040504020204" pitchFamily="50" charset="0"/>
              <a:cs typeface="Noto Sans Mono Black" panose="020B0509040504020204" pitchFamily="50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6FB20E8-9ACF-4403-9D8B-EE08A01C74D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60000" y="3801255"/>
            <a:ext cx="1800000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9F9292-24BF-4CB9-B68C-C12F38A30FD2}"/>
              </a:ext>
            </a:extLst>
          </p:cNvPr>
          <p:cNvSpPr txBox="1"/>
          <p:nvPr/>
        </p:nvSpPr>
        <p:spPr>
          <a:xfrm>
            <a:off x="6120000" y="27012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Noto Sans Mono Black" panose="020B0509040504020204" pitchFamily="50" charset="0"/>
                <a:ea typeface="Noto Sans Mono Black" panose="020B0509040504020204" pitchFamily="50" charset="0"/>
                <a:cs typeface="Noto Sans Mono Black" panose="020B0509040504020204" pitchFamily="50" charset="0"/>
              </a:rPr>
              <a:t>background</a:t>
            </a:r>
            <a:endParaRPr lang="zh-TW" altLang="en-US" sz="2000" dirty="0">
              <a:latin typeface="Noto Sans Mono Black" panose="020B0509040504020204" pitchFamily="50" charset="0"/>
              <a:cs typeface="Noto Sans Mono Black" panose="020B0509040504020204" pitchFamily="50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21B7605-C570-404E-997A-4F87F37854FA}"/>
              </a:ext>
            </a:extLst>
          </p:cNvPr>
          <p:cNvSpPr txBox="1"/>
          <p:nvPr/>
        </p:nvSpPr>
        <p:spPr>
          <a:xfrm>
            <a:off x="720000" y="1801200"/>
            <a:ext cx="1440000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altLang="zh-TW" sz="2000" b="1" dirty="0">
                <a:latin typeface="Noto Sans Mono Black" panose="020B0509040504020204" pitchFamily="50" charset="0"/>
                <a:ea typeface="Noto Sans Mono Black" panose="020B0509040504020204" pitchFamily="50" charset="0"/>
                <a:cs typeface="Noto Sans Mono Black" panose="020B0509040504020204" pitchFamily="50" charset="0"/>
              </a:rPr>
              <a:t>content</a:t>
            </a:r>
            <a:endParaRPr lang="zh-TW" altLang="en-US" sz="2000" b="1" dirty="0">
              <a:latin typeface="Noto Sans Mono Black" panose="020B0509040504020204" pitchFamily="50" charset="0"/>
              <a:cs typeface="Noto Sans Mono Black" panose="020B0509040504020204" pitchFamily="50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BFF19F2-F5EC-4588-9435-6E85CEF7911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160000" y="2001255"/>
            <a:ext cx="1800000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C6C1851-0EBD-42B8-8A2B-9E0CF114BD7F}"/>
              </a:ext>
            </a:extLst>
          </p:cNvPr>
          <p:cNvCxnSpPr>
            <a:cxnSpLocks/>
          </p:cNvCxnSpPr>
          <p:nvPr/>
        </p:nvCxnSpPr>
        <p:spPr>
          <a:xfrm flipH="1">
            <a:off x="4320000" y="2901255"/>
            <a:ext cx="1800000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3D3C00B-D888-4798-86A7-803F29E215DE}"/>
              </a:ext>
            </a:extLst>
          </p:cNvPr>
          <p:cNvSpPr txBox="1"/>
          <p:nvPr/>
        </p:nvSpPr>
        <p:spPr>
          <a:xfrm>
            <a:off x="1440000" y="3961200"/>
            <a:ext cx="18000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1600" dirty="0" err="1">
                <a:latin typeface="Noto Sans Mono Medium" panose="020B0509040504020204" pitchFamily="50" charset="0"/>
                <a:ea typeface="Noto Sans Mono Medium" panose="020B0509040504020204" pitchFamily="50" charset="0"/>
                <a:cs typeface="Noto Sans Mono Medium" panose="020B0509040504020204" pitchFamily="50" charset="0"/>
              </a:rPr>
              <a:t>iconFill</a:t>
            </a:r>
            <a:endParaRPr lang="en-US" altLang="zh-TW" sz="1600" dirty="0">
              <a:latin typeface="Noto Sans Mono Medium" panose="020B0509040504020204" pitchFamily="50" charset="0"/>
              <a:ea typeface="Noto Sans Mono Medium" panose="020B0509040504020204" pitchFamily="50" charset="0"/>
              <a:cs typeface="Noto Sans Mono Medium" panose="020B0509040504020204" pitchFamily="50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AFFEA19-C2B6-4C48-AFC3-59098ECFC586}"/>
              </a:ext>
            </a:extLst>
          </p:cNvPr>
          <p:cNvSpPr txBox="1"/>
          <p:nvPr/>
        </p:nvSpPr>
        <p:spPr>
          <a:xfrm>
            <a:off x="6210000" y="3061200"/>
            <a:ext cx="25200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1600" dirty="0" err="1">
                <a:latin typeface="Noto Sans Mono Medium" panose="020B0509040504020204" pitchFamily="50" charset="0"/>
                <a:ea typeface="Noto Sans Mono Medium" panose="020B0509040504020204" pitchFamily="50" charset="0"/>
                <a:cs typeface="Noto Sans Mono Medium" panose="020B0509040504020204" pitchFamily="50" charset="0"/>
              </a:rPr>
              <a:t>backgroundFill</a:t>
            </a:r>
            <a:endParaRPr lang="en-US" altLang="zh-TW" sz="1600" dirty="0">
              <a:latin typeface="Noto Sans Mono Medium" panose="020B0509040504020204" pitchFamily="50" charset="0"/>
              <a:ea typeface="Noto Sans Mono Medium" panose="020B0509040504020204" pitchFamily="50" charset="0"/>
              <a:cs typeface="Noto Sans Mono Medium" panose="020B0509040504020204" pitchFamily="50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48F17F1-7F78-4747-ACE8-6F76F42F3375}"/>
              </a:ext>
            </a:extLst>
          </p:cNvPr>
          <p:cNvSpPr txBox="1"/>
          <p:nvPr/>
        </p:nvSpPr>
        <p:spPr>
          <a:xfrm>
            <a:off x="1008000" y="2161200"/>
            <a:ext cx="18000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1600" dirty="0" err="1">
                <a:latin typeface="Noto Sans Mono Medium" panose="020B0509040504020204" pitchFamily="50" charset="0"/>
                <a:ea typeface="Noto Sans Mono Medium" panose="020B0509040504020204" pitchFamily="50" charset="0"/>
                <a:cs typeface="Noto Sans Mono Medium" panose="020B0509040504020204" pitchFamily="50" charset="0"/>
              </a:rPr>
              <a:t>contentColor</a:t>
            </a:r>
            <a:endParaRPr lang="en-US" altLang="zh-TW" sz="1600" dirty="0">
              <a:latin typeface="Noto Sans Mono Medium" panose="020B0509040504020204" pitchFamily="50" charset="0"/>
              <a:ea typeface="Noto Sans Mono Medium" panose="020B0509040504020204" pitchFamily="50" charset="0"/>
              <a:cs typeface="Noto Sans Mono Medium" panose="020B0509040504020204" pitchFamily="50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A909D3A-E0E9-4C00-BD82-D20342C66771}"/>
              </a:ext>
            </a:extLst>
          </p:cNvPr>
          <p:cNvSpPr txBox="1"/>
          <p:nvPr/>
        </p:nvSpPr>
        <p:spPr>
          <a:xfrm>
            <a:off x="1440000" y="4321200"/>
            <a:ext cx="18000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1600" dirty="0" err="1">
                <a:latin typeface="Noto Sans Mono Medium" panose="020B0509040504020204" pitchFamily="50" charset="0"/>
                <a:ea typeface="Noto Sans Mono Medium" panose="020B0509040504020204" pitchFamily="50" charset="0"/>
                <a:cs typeface="Noto Sans Mono Medium" panose="020B0509040504020204" pitchFamily="50" charset="0"/>
              </a:rPr>
              <a:t>iconOpacity</a:t>
            </a:r>
            <a:endParaRPr lang="en-US" altLang="zh-TW" sz="1600" dirty="0">
              <a:latin typeface="Noto Sans Mono Medium" panose="020B0509040504020204" pitchFamily="50" charset="0"/>
              <a:ea typeface="Noto Sans Mono Medium" panose="020B0509040504020204" pitchFamily="50" charset="0"/>
              <a:cs typeface="Noto Sans Mono Medium" panose="020B0509040504020204" pitchFamily="50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1A7F0A1-2780-438D-AA0E-EAED1F6CC477}"/>
              </a:ext>
            </a:extLst>
          </p:cNvPr>
          <p:cNvSpPr txBox="1"/>
          <p:nvPr/>
        </p:nvSpPr>
        <p:spPr>
          <a:xfrm>
            <a:off x="1440000" y="4681200"/>
            <a:ext cx="18000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1600" dirty="0" err="1">
                <a:latin typeface="Noto Sans Mono Medium" panose="020B0509040504020204" pitchFamily="50" charset="0"/>
                <a:ea typeface="Noto Sans Mono Medium" panose="020B0509040504020204" pitchFamily="50" charset="0"/>
                <a:cs typeface="Noto Sans Mono Medium" panose="020B0509040504020204" pitchFamily="50" charset="0"/>
              </a:rPr>
              <a:t>iconStroke</a:t>
            </a:r>
            <a:endParaRPr lang="en-US" altLang="zh-TW" sz="1600" dirty="0">
              <a:latin typeface="Noto Sans Mono Medium" panose="020B0509040504020204" pitchFamily="50" charset="0"/>
              <a:ea typeface="Noto Sans Mono Medium" panose="020B0509040504020204" pitchFamily="50" charset="0"/>
              <a:cs typeface="Noto Sans Mono Medium" panose="020B0509040504020204" pitchFamily="50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3FE48C9-3042-4C7E-9842-85BC4893A462}"/>
              </a:ext>
            </a:extLst>
          </p:cNvPr>
          <p:cNvSpPr txBox="1"/>
          <p:nvPr/>
        </p:nvSpPr>
        <p:spPr>
          <a:xfrm>
            <a:off x="1440000" y="5041200"/>
            <a:ext cx="25200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1600" dirty="0" err="1">
                <a:latin typeface="Noto Sans Mono Medium" panose="020B0509040504020204" pitchFamily="50" charset="0"/>
                <a:ea typeface="Noto Sans Mono Medium" panose="020B0509040504020204" pitchFamily="50" charset="0"/>
                <a:cs typeface="Noto Sans Mono Medium" panose="020B0509040504020204" pitchFamily="50" charset="0"/>
              </a:rPr>
              <a:t>iconStrokeOpacity</a:t>
            </a:r>
            <a:endParaRPr lang="en-US" altLang="zh-TW" sz="1600" dirty="0">
              <a:latin typeface="Noto Sans Mono Medium" panose="020B0509040504020204" pitchFamily="50" charset="0"/>
              <a:ea typeface="Noto Sans Mono Medium" panose="020B0509040504020204" pitchFamily="50" charset="0"/>
              <a:cs typeface="Noto Sans Mono Medium" panose="020B0509040504020204" pitchFamily="50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69120D2-524C-4158-86E1-CC730A9B203E}"/>
              </a:ext>
            </a:extLst>
          </p:cNvPr>
          <p:cNvSpPr txBox="1"/>
          <p:nvPr/>
        </p:nvSpPr>
        <p:spPr>
          <a:xfrm>
            <a:off x="6210000" y="3421200"/>
            <a:ext cx="2520000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1600" dirty="0" err="1">
                <a:latin typeface="Noto Sans Mono Medium" panose="020B0509040504020204" pitchFamily="50" charset="0"/>
                <a:ea typeface="Noto Sans Mono Medium" panose="020B0509040504020204" pitchFamily="50" charset="0"/>
                <a:cs typeface="Noto Sans Mono Medium" panose="020B0509040504020204" pitchFamily="50" charset="0"/>
              </a:rPr>
              <a:t>backgroundOpacity</a:t>
            </a:r>
            <a:r>
              <a:rPr lang="zh-TW" altLang="en-US" sz="1600" dirty="0">
                <a:latin typeface="Noto Sans Mono Medium" panose="020B0509040504020204" pitchFamily="50" charset="0"/>
                <a:cs typeface="Noto Sans Mono Medium" panose="020B0509040504020204" pitchFamily="50" charset="0"/>
              </a:rPr>
              <a:t> </a:t>
            </a:r>
            <a:endParaRPr lang="en-US" altLang="zh-TW" sz="1600" dirty="0">
              <a:latin typeface="Noto Sans Mono Medium" panose="020B0509040504020204" pitchFamily="50" charset="0"/>
              <a:ea typeface="Noto Sans Mono Medium" panose="020B0509040504020204" pitchFamily="50" charset="0"/>
              <a:cs typeface="Noto Sans Mono Medium" panose="020B05090405040202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</Words>
  <Application>Microsoft Office PowerPoint</Application>
  <PresentationFormat>如螢幕大小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Noto Sans Mono Black</vt:lpstr>
      <vt:lpstr>Noto Sans Mono Medium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2024-06-16T04:29:52Z</dcterms:created>
  <dcterms:modified xsi:type="dcterms:W3CDTF">2024-06-16T04:57:23Z</dcterms:modified>
</cp:coreProperties>
</file>