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48500"/>
    <a:srgbClr val="2E0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DEFE0-4C19-46CD-830A-21951371DF4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B28F-E933-4DF9-89F2-16A8E5B0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B766-9C43-4668-96E0-7B849FDA131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7D3B-0B8E-48C5-9EEB-525BB327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758" y="1700463"/>
            <a:ext cx="6288505" cy="180950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F48500"/>
                </a:solidFill>
              </a:defRPr>
            </a:lvl1pPr>
          </a:lstStyle>
          <a:p>
            <a:r>
              <a:rPr lang="sv-SE" dirty="0"/>
              <a:t>Judul Materi Kuliah bakalan</a:t>
            </a:r>
            <a:br>
              <a:rPr lang="sv-SE" dirty="0"/>
            </a:br>
            <a:r>
              <a:rPr lang="sv-SE" dirty="0"/>
              <a:t>muat di sini kan ya</a:t>
            </a:r>
            <a:br>
              <a:rPr lang="sv-SE" dirty="0"/>
            </a:br>
            <a:r>
              <a:rPr lang="sv-SE" dirty="0"/>
              <a:t>ini baris ketiga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718" y="4315325"/>
            <a:ext cx="6858000" cy="102276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6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Ngajar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</a:p>
          <a:p>
            <a:r>
              <a:rPr lang="en-US" dirty="0"/>
              <a:t>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</a:t>
            </a:r>
          </a:p>
        </p:txBody>
      </p:sp>
      <p:sp>
        <p:nvSpPr>
          <p:cNvPr id="2383" name="Text Placeholder 238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638" y="5599447"/>
            <a:ext cx="5358815" cy="496887"/>
          </a:xfrm>
        </p:spPr>
        <p:txBody>
          <a:bodyPr>
            <a:normAutofit/>
          </a:bodyPr>
          <a:lstStyle>
            <a:lvl1pPr marL="0" indent="0" algn="r">
              <a:buNone/>
              <a:defRPr sz="2000" i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d-ID" dirty="0"/>
              <a:t>Nama Dosen Tulis di Sini saja ya...</a:t>
            </a:r>
            <a:endParaRPr lang="en-US" dirty="0"/>
          </a:p>
        </p:txBody>
      </p:sp>
      <p:sp>
        <p:nvSpPr>
          <p:cNvPr id="40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id-ID" dirty="0"/>
              <a:t>Judul bab tulis di sini ya...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155700"/>
            <a:ext cx="8402638" cy="50165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id-ID" dirty="0"/>
              <a:t>Ini kalau di klik </a:t>
            </a:r>
            <a:r>
              <a:rPr lang="id-ID" dirty="0" err="1"/>
              <a:t>ilang</a:t>
            </a:r>
            <a:r>
              <a:rPr lang="id-ID" dirty="0"/>
              <a:t> </a:t>
            </a:r>
            <a:r>
              <a:rPr lang="id-ID" dirty="0" err="1"/>
              <a:t>lho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46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758" y="2154280"/>
            <a:ext cx="6288505" cy="180950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F48500"/>
                </a:solidFill>
              </a:defRPr>
            </a:lvl1pPr>
          </a:lstStyle>
          <a:p>
            <a:r>
              <a:rPr lang="id-ID" dirty="0"/>
              <a:t>Sub </a:t>
            </a:r>
            <a:r>
              <a:rPr lang="sv-SE" dirty="0"/>
              <a:t>Judul Materi 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718" y="5178342"/>
            <a:ext cx="5825332" cy="102276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6600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Ngajar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</a:p>
          <a:p>
            <a:r>
              <a:rPr lang="en-US" dirty="0"/>
              <a:t>nah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at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655" y="25454"/>
            <a:ext cx="760994" cy="89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749068"/>
            <a:ext cx="9157648" cy="6129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/>
              <a:t>Judul </a:t>
            </a:r>
            <a:r>
              <a:rPr lang="id-ID" dirty="0" err="1"/>
              <a:t>SubBab</a:t>
            </a:r>
            <a:r>
              <a:rPr lang="id-ID" dirty="0"/>
              <a:t> Tulis di sini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429" y="728596"/>
            <a:ext cx="2806994" cy="417507"/>
          </a:xfrm>
        </p:spPr>
        <p:txBody>
          <a:bodyPr>
            <a:noAutofit/>
          </a:bodyPr>
          <a:lstStyle>
            <a:lvl1pPr marL="0" indent="0">
              <a:buNone/>
              <a:defRPr sz="1600"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id-ID" dirty="0"/>
              <a:t>Judul bab ditulis di sini ya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onten G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619" y="1132764"/>
            <a:ext cx="4132713" cy="5044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32764"/>
            <a:ext cx="4132713" cy="5044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doang buat 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/>
              <a:t>Judulnya apa hayo...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ext teng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619" y="2552131"/>
            <a:ext cx="8403244" cy="185609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id-ID" dirty="0"/>
              <a:t>Judulnya apa hayo...</a:t>
            </a:r>
            <a:br>
              <a:rPr lang="id-ID" dirty="0"/>
            </a:br>
            <a:r>
              <a:rPr lang="id-ID" dirty="0"/>
              <a:t>Isi </a:t>
            </a:r>
            <a:r>
              <a:rPr lang="id-ID" dirty="0" err="1"/>
              <a:t>waelah</a:t>
            </a:r>
            <a:r>
              <a:rPr lang="id-ID" dirty="0"/>
              <a:t>...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-1588" y="6345244"/>
            <a:ext cx="9159876" cy="531813"/>
            <a:chOff x="-1" y="3997"/>
            <a:chExt cx="5770" cy="335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-1" y="3997"/>
              <a:ext cx="5770" cy="39"/>
            </a:xfrm>
            <a:prstGeom prst="rect">
              <a:avLst/>
            </a:prstGeom>
            <a:solidFill>
              <a:srgbClr val="F47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 userDrawn="1"/>
          </p:nvSpPr>
          <p:spPr bwMode="auto">
            <a:xfrm>
              <a:off x="-1" y="4022"/>
              <a:ext cx="5770" cy="310"/>
            </a:xfrm>
            <a:prstGeom prst="rect">
              <a:avLst/>
            </a:prstGeom>
            <a:solidFill>
              <a:srgbClr val="2E0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32" y="4102"/>
              <a:ext cx="44" cy="61"/>
            </a:xfrm>
            <a:custGeom>
              <a:avLst/>
              <a:gdLst>
                <a:gd name="T0" fmla="*/ 31 w 31"/>
                <a:gd name="T1" fmla="*/ 25 h 43"/>
                <a:gd name="T2" fmla="*/ 15 w 31"/>
                <a:gd name="T3" fmla="*/ 43 h 43"/>
                <a:gd name="T4" fmla="*/ 0 w 31"/>
                <a:gd name="T5" fmla="*/ 26 h 43"/>
                <a:gd name="T6" fmla="*/ 0 w 31"/>
                <a:gd name="T7" fmla="*/ 0 h 43"/>
                <a:gd name="T8" fmla="*/ 4 w 31"/>
                <a:gd name="T9" fmla="*/ 0 h 43"/>
                <a:gd name="T10" fmla="*/ 4 w 31"/>
                <a:gd name="T11" fmla="*/ 25 h 43"/>
                <a:gd name="T12" fmla="*/ 15 w 31"/>
                <a:gd name="T13" fmla="*/ 38 h 43"/>
                <a:gd name="T14" fmla="*/ 26 w 31"/>
                <a:gd name="T15" fmla="*/ 26 h 43"/>
                <a:gd name="T16" fmla="*/ 26 w 31"/>
                <a:gd name="T17" fmla="*/ 0 h 43"/>
                <a:gd name="T18" fmla="*/ 31 w 31"/>
                <a:gd name="T19" fmla="*/ 0 h 43"/>
                <a:gd name="T20" fmla="*/ 31 w 31"/>
                <a:gd name="T21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3">
                  <a:moveTo>
                    <a:pt x="31" y="25"/>
                  </a:moveTo>
                  <a:cubicBezTo>
                    <a:pt x="31" y="37"/>
                    <a:pt x="25" y="43"/>
                    <a:pt x="15" y="43"/>
                  </a:cubicBezTo>
                  <a:cubicBezTo>
                    <a:pt x="5" y="43"/>
                    <a:pt x="0" y="37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34"/>
                    <a:pt x="8" y="38"/>
                    <a:pt x="15" y="38"/>
                  </a:cubicBezTo>
                  <a:cubicBezTo>
                    <a:pt x="22" y="38"/>
                    <a:pt x="26" y="34"/>
                    <a:pt x="26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190" y="4118"/>
              <a:ext cx="35" cy="43"/>
            </a:xfrm>
            <a:custGeom>
              <a:avLst/>
              <a:gdLst>
                <a:gd name="T0" fmla="*/ 25 w 25"/>
                <a:gd name="T1" fmla="*/ 31 h 31"/>
                <a:gd name="T2" fmla="*/ 20 w 25"/>
                <a:gd name="T3" fmla="*/ 31 h 31"/>
                <a:gd name="T4" fmla="*/ 20 w 25"/>
                <a:gd name="T5" fmla="*/ 14 h 31"/>
                <a:gd name="T6" fmla="*/ 13 w 25"/>
                <a:gd name="T7" fmla="*/ 4 h 31"/>
                <a:gd name="T8" fmla="*/ 7 w 25"/>
                <a:gd name="T9" fmla="*/ 7 h 31"/>
                <a:gd name="T10" fmla="*/ 4 w 25"/>
                <a:gd name="T11" fmla="*/ 14 h 31"/>
                <a:gd name="T12" fmla="*/ 4 w 25"/>
                <a:gd name="T13" fmla="*/ 31 h 31"/>
                <a:gd name="T14" fmla="*/ 0 w 25"/>
                <a:gd name="T15" fmla="*/ 31 h 31"/>
                <a:gd name="T16" fmla="*/ 0 w 25"/>
                <a:gd name="T17" fmla="*/ 1 h 31"/>
                <a:gd name="T18" fmla="*/ 4 w 25"/>
                <a:gd name="T19" fmla="*/ 1 h 31"/>
                <a:gd name="T20" fmla="*/ 4 w 25"/>
                <a:gd name="T21" fmla="*/ 6 h 31"/>
                <a:gd name="T22" fmla="*/ 5 w 25"/>
                <a:gd name="T23" fmla="*/ 6 h 31"/>
                <a:gd name="T24" fmla="*/ 14 w 25"/>
                <a:gd name="T25" fmla="*/ 0 h 31"/>
                <a:gd name="T26" fmla="*/ 22 w 25"/>
                <a:gd name="T27" fmla="*/ 3 h 31"/>
                <a:gd name="T28" fmla="*/ 25 w 25"/>
                <a:gd name="T29" fmla="*/ 13 h 31"/>
                <a:gd name="T30" fmla="*/ 25 w 25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1">
                  <a:moveTo>
                    <a:pt x="25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8"/>
                    <a:pt x="17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1"/>
                    <a:pt x="4" y="1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0" y="1"/>
                    <a:pt x="22" y="3"/>
                  </a:cubicBezTo>
                  <a:cubicBezTo>
                    <a:pt x="24" y="6"/>
                    <a:pt x="25" y="9"/>
                    <a:pt x="25" y="13"/>
                  </a:cubicBezTo>
                  <a:lnTo>
                    <a:pt x="25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237" y="4100"/>
              <a:ext cx="8" cy="61"/>
            </a:xfrm>
            <a:custGeom>
              <a:avLst/>
              <a:gdLst>
                <a:gd name="T0" fmla="*/ 3 w 6"/>
                <a:gd name="T1" fmla="*/ 6 h 44"/>
                <a:gd name="T2" fmla="*/ 1 w 6"/>
                <a:gd name="T3" fmla="*/ 6 h 44"/>
                <a:gd name="T4" fmla="*/ 0 w 6"/>
                <a:gd name="T5" fmla="*/ 3 h 44"/>
                <a:gd name="T6" fmla="*/ 1 w 6"/>
                <a:gd name="T7" fmla="*/ 1 h 44"/>
                <a:gd name="T8" fmla="*/ 3 w 6"/>
                <a:gd name="T9" fmla="*/ 0 h 44"/>
                <a:gd name="T10" fmla="*/ 5 w 6"/>
                <a:gd name="T11" fmla="*/ 1 h 44"/>
                <a:gd name="T12" fmla="*/ 6 w 6"/>
                <a:gd name="T13" fmla="*/ 3 h 44"/>
                <a:gd name="T14" fmla="*/ 5 w 6"/>
                <a:gd name="T15" fmla="*/ 5 h 44"/>
                <a:gd name="T16" fmla="*/ 3 w 6"/>
                <a:gd name="T17" fmla="*/ 6 h 44"/>
                <a:gd name="T18" fmla="*/ 5 w 6"/>
                <a:gd name="T19" fmla="*/ 44 h 44"/>
                <a:gd name="T20" fmla="*/ 1 w 6"/>
                <a:gd name="T21" fmla="*/ 44 h 44"/>
                <a:gd name="T22" fmla="*/ 1 w 6"/>
                <a:gd name="T23" fmla="*/ 14 h 44"/>
                <a:gd name="T24" fmla="*/ 5 w 6"/>
                <a:gd name="T25" fmla="*/ 14 h 44"/>
                <a:gd name="T26" fmla="*/ 5 w 6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44">
                  <a:moveTo>
                    <a:pt x="3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lose/>
                  <a:moveTo>
                    <a:pt x="5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52" y="4119"/>
              <a:ext cx="40" cy="42"/>
            </a:xfrm>
            <a:custGeom>
              <a:avLst/>
              <a:gdLst>
                <a:gd name="T0" fmla="*/ 28 w 28"/>
                <a:gd name="T1" fmla="*/ 0 h 30"/>
                <a:gd name="T2" fmla="*/ 16 w 28"/>
                <a:gd name="T3" fmla="*/ 30 h 30"/>
                <a:gd name="T4" fmla="*/ 11 w 28"/>
                <a:gd name="T5" fmla="*/ 30 h 30"/>
                <a:gd name="T6" fmla="*/ 0 w 28"/>
                <a:gd name="T7" fmla="*/ 0 h 30"/>
                <a:gd name="T8" fmla="*/ 5 w 28"/>
                <a:gd name="T9" fmla="*/ 0 h 30"/>
                <a:gd name="T10" fmla="*/ 13 w 28"/>
                <a:gd name="T11" fmla="*/ 22 h 30"/>
                <a:gd name="T12" fmla="*/ 14 w 28"/>
                <a:gd name="T13" fmla="*/ 26 h 30"/>
                <a:gd name="T14" fmla="*/ 14 w 28"/>
                <a:gd name="T15" fmla="*/ 26 h 30"/>
                <a:gd name="T16" fmla="*/ 15 w 28"/>
                <a:gd name="T17" fmla="*/ 22 h 30"/>
                <a:gd name="T18" fmla="*/ 23 w 28"/>
                <a:gd name="T19" fmla="*/ 0 h 30"/>
                <a:gd name="T20" fmla="*/ 28 w 28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8" y="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3"/>
                    <a:pt x="15" y="22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296" y="4118"/>
              <a:ext cx="36" cy="45"/>
            </a:xfrm>
            <a:custGeom>
              <a:avLst/>
              <a:gdLst>
                <a:gd name="T0" fmla="*/ 26 w 26"/>
                <a:gd name="T1" fmla="*/ 17 h 32"/>
                <a:gd name="T2" fmla="*/ 5 w 26"/>
                <a:gd name="T3" fmla="*/ 17 h 32"/>
                <a:gd name="T4" fmla="*/ 7 w 26"/>
                <a:gd name="T5" fmla="*/ 25 h 32"/>
                <a:gd name="T6" fmla="*/ 15 w 26"/>
                <a:gd name="T7" fmla="*/ 28 h 32"/>
                <a:gd name="T8" fmla="*/ 24 w 26"/>
                <a:gd name="T9" fmla="*/ 24 h 32"/>
                <a:gd name="T10" fmla="*/ 24 w 26"/>
                <a:gd name="T11" fmla="*/ 29 h 32"/>
                <a:gd name="T12" fmla="*/ 13 w 26"/>
                <a:gd name="T13" fmla="*/ 32 h 32"/>
                <a:gd name="T14" fmla="*/ 3 w 26"/>
                <a:gd name="T15" fmla="*/ 28 h 32"/>
                <a:gd name="T16" fmla="*/ 0 w 26"/>
                <a:gd name="T17" fmla="*/ 16 h 32"/>
                <a:gd name="T18" fmla="*/ 4 w 26"/>
                <a:gd name="T19" fmla="*/ 5 h 32"/>
                <a:gd name="T20" fmla="*/ 14 w 26"/>
                <a:gd name="T21" fmla="*/ 0 h 32"/>
                <a:gd name="T22" fmla="*/ 23 w 26"/>
                <a:gd name="T23" fmla="*/ 4 h 32"/>
                <a:gd name="T24" fmla="*/ 26 w 26"/>
                <a:gd name="T25" fmla="*/ 15 h 32"/>
                <a:gd name="T26" fmla="*/ 26 w 26"/>
                <a:gd name="T27" fmla="*/ 17 h 32"/>
                <a:gd name="T28" fmla="*/ 21 w 26"/>
                <a:gd name="T29" fmla="*/ 13 h 32"/>
                <a:gd name="T30" fmla="*/ 19 w 26"/>
                <a:gd name="T31" fmla="*/ 7 h 32"/>
                <a:gd name="T32" fmla="*/ 14 w 26"/>
                <a:gd name="T33" fmla="*/ 4 h 32"/>
                <a:gd name="T34" fmla="*/ 8 w 26"/>
                <a:gd name="T35" fmla="*/ 7 h 32"/>
                <a:gd name="T36" fmla="*/ 5 w 26"/>
                <a:gd name="T37" fmla="*/ 13 h 32"/>
                <a:gd name="T38" fmla="*/ 21 w 26"/>
                <a:gd name="T3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2">
                  <a:moveTo>
                    <a:pt x="26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5" y="21"/>
                    <a:pt x="6" y="23"/>
                    <a:pt x="7" y="25"/>
                  </a:cubicBezTo>
                  <a:cubicBezTo>
                    <a:pt x="9" y="27"/>
                    <a:pt x="12" y="28"/>
                    <a:pt x="15" y="28"/>
                  </a:cubicBezTo>
                  <a:cubicBezTo>
                    <a:pt x="18" y="28"/>
                    <a:pt x="21" y="27"/>
                    <a:pt x="24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31"/>
                    <a:pt x="18" y="32"/>
                    <a:pt x="13" y="32"/>
                  </a:cubicBezTo>
                  <a:cubicBezTo>
                    <a:pt x="9" y="32"/>
                    <a:pt x="6" y="30"/>
                    <a:pt x="3" y="28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1" y="2"/>
                    <a:pt x="23" y="4"/>
                  </a:cubicBezTo>
                  <a:cubicBezTo>
                    <a:pt x="25" y="7"/>
                    <a:pt x="26" y="10"/>
                    <a:pt x="26" y="15"/>
                  </a:cubicBezTo>
                  <a:lnTo>
                    <a:pt x="26" y="17"/>
                  </a:lnTo>
                  <a:close/>
                  <a:moveTo>
                    <a:pt x="21" y="13"/>
                  </a:moveTo>
                  <a:cubicBezTo>
                    <a:pt x="21" y="10"/>
                    <a:pt x="20" y="8"/>
                    <a:pt x="19" y="7"/>
                  </a:cubicBezTo>
                  <a:cubicBezTo>
                    <a:pt x="18" y="5"/>
                    <a:pt x="16" y="4"/>
                    <a:pt x="14" y="4"/>
                  </a:cubicBezTo>
                  <a:cubicBezTo>
                    <a:pt x="11" y="4"/>
                    <a:pt x="9" y="5"/>
                    <a:pt x="8" y="7"/>
                  </a:cubicBezTo>
                  <a:cubicBezTo>
                    <a:pt x="6" y="8"/>
                    <a:pt x="5" y="11"/>
                    <a:pt x="5" y="13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342" y="4118"/>
              <a:ext cx="23" cy="43"/>
            </a:xfrm>
            <a:custGeom>
              <a:avLst/>
              <a:gdLst>
                <a:gd name="T0" fmla="*/ 16 w 16"/>
                <a:gd name="T1" fmla="*/ 6 h 31"/>
                <a:gd name="T2" fmla="*/ 12 w 16"/>
                <a:gd name="T3" fmla="*/ 5 h 31"/>
                <a:gd name="T4" fmla="*/ 7 w 16"/>
                <a:gd name="T5" fmla="*/ 8 h 31"/>
                <a:gd name="T6" fmla="*/ 5 w 16"/>
                <a:gd name="T7" fmla="*/ 16 h 31"/>
                <a:gd name="T8" fmla="*/ 5 w 16"/>
                <a:gd name="T9" fmla="*/ 31 h 31"/>
                <a:gd name="T10" fmla="*/ 0 w 16"/>
                <a:gd name="T11" fmla="*/ 31 h 31"/>
                <a:gd name="T12" fmla="*/ 0 w 16"/>
                <a:gd name="T13" fmla="*/ 1 h 31"/>
                <a:gd name="T14" fmla="*/ 5 w 16"/>
                <a:gd name="T15" fmla="*/ 1 h 31"/>
                <a:gd name="T16" fmla="*/ 5 w 16"/>
                <a:gd name="T17" fmla="*/ 7 h 31"/>
                <a:gd name="T18" fmla="*/ 5 w 16"/>
                <a:gd name="T19" fmla="*/ 7 h 31"/>
                <a:gd name="T20" fmla="*/ 8 w 16"/>
                <a:gd name="T21" fmla="*/ 2 h 31"/>
                <a:gd name="T22" fmla="*/ 13 w 16"/>
                <a:gd name="T23" fmla="*/ 0 h 31"/>
                <a:gd name="T24" fmla="*/ 16 w 16"/>
                <a:gd name="T25" fmla="*/ 1 h 31"/>
                <a:gd name="T26" fmla="*/ 16 w 16"/>
                <a:gd name="T27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1">
                  <a:moveTo>
                    <a:pt x="16" y="6"/>
                  </a:moveTo>
                  <a:cubicBezTo>
                    <a:pt x="15" y="5"/>
                    <a:pt x="14" y="5"/>
                    <a:pt x="12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6" y="10"/>
                    <a:pt x="5" y="12"/>
                    <a:pt x="5" y="16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4" y="0"/>
                    <a:pt x="15" y="1"/>
                    <a:pt x="16" y="1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369" y="4118"/>
              <a:ext cx="28" cy="45"/>
            </a:xfrm>
            <a:custGeom>
              <a:avLst/>
              <a:gdLst>
                <a:gd name="T0" fmla="*/ 0 w 20"/>
                <a:gd name="T1" fmla="*/ 30 h 32"/>
                <a:gd name="T2" fmla="*/ 0 w 20"/>
                <a:gd name="T3" fmla="*/ 25 h 32"/>
                <a:gd name="T4" fmla="*/ 9 w 20"/>
                <a:gd name="T5" fmla="*/ 28 h 32"/>
                <a:gd name="T6" fmla="*/ 15 w 20"/>
                <a:gd name="T7" fmla="*/ 23 h 32"/>
                <a:gd name="T8" fmla="*/ 15 w 20"/>
                <a:gd name="T9" fmla="*/ 21 h 32"/>
                <a:gd name="T10" fmla="*/ 13 w 20"/>
                <a:gd name="T11" fmla="*/ 20 h 32"/>
                <a:gd name="T12" fmla="*/ 11 w 20"/>
                <a:gd name="T13" fmla="*/ 19 h 32"/>
                <a:gd name="T14" fmla="*/ 8 w 20"/>
                <a:gd name="T15" fmla="*/ 18 h 32"/>
                <a:gd name="T16" fmla="*/ 5 w 20"/>
                <a:gd name="T17" fmla="*/ 16 h 32"/>
                <a:gd name="T18" fmla="*/ 2 w 20"/>
                <a:gd name="T19" fmla="*/ 14 h 32"/>
                <a:gd name="T20" fmla="*/ 1 w 20"/>
                <a:gd name="T21" fmla="*/ 12 h 32"/>
                <a:gd name="T22" fmla="*/ 0 w 20"/>
                <a:gd name="T23" fmla="*/ 9 h 32"/>
                <a:gd name="T24" fmla="*/ 1 w 20"/>
                <a:gd name="T25" fmla="*/ 5 h 32"/>
                <a:gd name="T26" fmla="*/ 4 w 20"/>
                <a:gd name="T27" fmla="*/ 3 h 32"/>
                <a:gd name="T28" fmla="*/ 8 w 20"/>
                <a:gd name="T29" fmla="*/ 1 h 32"/>
                <a:gd name="T30" fmla="*/ 12 w 20"/>
                <a:gd name="T31" fmla="*/ 0 h 32"/>
                <a:gd name="T32" fmla="*/ 19 w 20"/>
                <a:gd name="T33" fmla="*/ 2 h 32"/>
                <a:gd name="T34" fmla="*/ 19 w 20"/>
                <a:gd name="T35" fmla="*/ 7 h 32"/>
                <a:gd name="T36" fmla="*/ 11 w 20"/>
                <a:gd name="T37" fmla="*/ 4 h 32"/>
                <a:gd name="T38" fmla="*/ 9 w 20"/>
                <a:gd name="T39" fmla="*/ 5 h 32"/>
                <a:gd name="T40" fmla="*/ 7 w 20"/>
                <a:gd name="T41" fmla="*/ 6 h 32"/>
                <a:gd name="T42" fmla="*/ 6 w 20"/>
                <a:gd name="T43" fmla="*/ 7 h 32"/>
                <a:gd name="T44" fmla="*/ 5 w 20"/>
                <a:gd name="T45" fmla="*/ 9 h 32"/>
                <a:gd name="T46" fmla="*/ 6 w 20"/>
                <a:gd name="T47" fmla="*/ 11 h 32"/>
                <a:gd name="T48" fmla="*/ 7 w 20"/>
                <a:gd name="T49" fmla="*/ 12 h 32"/>
                <a:gd name="T50" fmla="*/ 9 w 20"/>
                <a:gd name="T51" fmla="*/ 13 h 32"/>
                <a:gd name="T52" fmla="*/ 12 w 20"/>
                <a:gd name="T53" fmla="*/ 14 h 32"/>
                <a:gd name="T54" fmla="*/ 15 w 20"/>
                <a:gd name="T55" fmla="*/ 16 h 32"/>
                <a:gd name="T56" fmla="*/ 18 w 20"/>
                <a:gd name="T57" fmla="*/ 18 h 32"/>
                <a:gd name="T58" fmla="*/ 20 w 20"/>
                <a:gd name="T59" fmla="*/ 20 h 32"/>
                <a:gd name="T60" fmla="*/ 20 w 20"/>
                <a:gd name="T61" fmla="*/ 23 h 32"/>
                <a:gd name="T62" fmla="*/ 19 w 20"/>
                <a:gd name="T63" fmla="*/ 27 h 32"/>
                <a:gd name="T64" fmla="*/ 17 w 20"/>
                <a:gd name="T65" fmla="*/ 30 h 32"/>
                <a:gd name="T66" fmla="*/ 13 w 20"/>
                <a:gd name="T67" fmla="*/ 31 h 32"/>
                <a:gd name="T68" fmla="*/ 8 w 20"/>
                <a:gd name="T69" fmla="*/ 32 h 32"/>
                <a:gd name="T70" fmla="*/ 0 w 20"/>
                <a:gd name="T7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32">
                  <a:moveTo>
                    <a:pt x="0" y="3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3" y="20"/>
                    <a:pt x="12" y="19"/>
                    <a:pt x="11" y="19"/>
                  </a:cubicBezTo>
                  <a:cubicBezTo>
                    <a:pt x="10" y="18"/>
                    <a:pt x="9" y="18"/>
                    <a:pt x="8" y="18"/>
                  </a:cubicBezTo>
                  <a:cubicBezTo>
                    <a:pt x="7" y="17"/>
                    <a:pt x="6" y="17"/>
                    <a:pt x="5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4" y="4"/>
                    <a:pt x="11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2"/>
                    <a:pt x="7" y="12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3" y="15"/>
                    <a:pt x="14" y="15"/>
                    <a:pt x="15" y="16"/>
                  </a:cubicBezTo>
                  <a:cubicBezTo>
                    <a:pt x="16" y="16"/>
                    <a:pt x="17" y="17"/>
                    <a:pt x="18" y="18"/>
                  </a:cubicBezTo>
                  <a:cubicBezTo>
                    <a:pt x="19" y="18"/>
                    <a:pt x="19" y="19"/>
                    <a:pt x="20" y="20"/>
                  </a:cubicBezTo>
                  <a:cubicBezTo>
                    <a:pt x="20" y="21"/>
                    <a:pt x="20" y="22"/>
                    <a:pt x="20" y="23"/>
                  </a:cubicBezTo>
                  <a:cubicBezTo>
                    <a:pt x="20" y="24"/>
                    <a:pt x="20" y="26"/>
                    <a:pt x="19" y="27"/>
                  </a:cubicBezTo>
                  <a:cubicBezTo>
                    <a:pt x="19" y="28"/>
                    <a:pt x="18" y="29"/>
                    <a:pt x="17" y="30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1" y="32"/>
                    <a:pt x="10" y="32"/>
                    <a:pt x="8" y="32"/>
                  </a:cubicBezTo>
                  <a:cubicBezTo>
                    <a:pt x="5" y="32"/>
                    <a:pt x="3" y="31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407" y="4100"/>
              <a:ext cx="9" cy="61"/>
            </a:xfrm>
            <a:custGeom>
              <a:avLst/>
              <a:gdLst>
                <a:gd name="T0" fmla="*/ 3 w 6"/>
                <a:gd name="T1" fmla="*/ 6 h 44"/>
                <a:gd name="T2" fmla="*/ 1 w 6"/>
                <a:gd name="T3" fmla="*/ 6 h 44"/>
                <a:gd name="T4" fmla="*/ 0 w 6"/>
                <a:gd name="T5" fmla="*/ 3 h 44"/>
                <a:gd name="T6" fmla="*/ 1 w 6"/>
                <a:gd name="T7" fmla="*/ 1 h 44"/>
                <a:gd name="T8" fmla="*/ 3 w 6"/>
                <a:gd name="T9" fmla="*/ 0 h 44"/>
                <a:gd name="T10" fmla="*/ 5 w 6"/>
                <a:gd name="T11" fmla="*/ 1 h 44"/>
                <a:gd name="T12" fmla="*/ 6 w 6"/>
                <a:gd name="T13" fmla="*/ 3 h 44"/>
                <a:gd name="T14" fmla="*/ 5 w 6"/>
                <a:gd name="T15" fmla="*/ 5 h 44"/>
                <a:gd name="T16" fmla="*/ 3 w 6"/>
                <a:gd name="T17" fmla="*/ 6 h 44"/>
                <a:gd name="T18" fmla="*/ 5 w 6"/>
                <a:gd name="T19" fmla="*/ 44 h 44"/>
                <a:gd name="T20" fmla="*/ 1 w 6"/>
                <a:gd name="T21" fmla="*/ 44 h 44"/>
                <a:gd name="T22" fmla="*/ 1 w 6"/>
                <a:gd name="T23" fmla="*/ 14 h 44"/>
                <a:gd name="T24" fmla="*/ 5 w 6"/>
                <a:gd name="T25" fmla="*/ 14 h 44"/>
                <a:gd name="T26" fmla="*/ 5 w 6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44">
                  <a:moveTo>
                    <a:pt x="3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lose/>
                  <a:moveTo>
                    <a:pt x="5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23" y="4107"/>
              <a:ext cx="25" cy="56"/>
            </a:xfrm>
            <a:custGeom>
              <a:avLst/>
              <a:gdLst>
                <a:gd name="T0" fmla="*/ 18 w 18"/>
                <a:gd name="T1" fmla="*/ 39 h 40"/>
                <a:gd name="T2" fmla="*/ 14 w 18"/>
                <a:gd name="T3" fmla="*/ 40 h 40"/>
                <a:gd name="T4" fmla="*/ 6 w 18"/>
                <a:gd name="T5" fmla="*/ 31 h 40"/>
                <a:gd name="T6" fmla="*/ 6 w 18"/>
                <a:gd name="T7" fmla="*/ 13 h 40"/>
                <a:gd name="T8" fmla="*/ 0 w 18"/>
                <a:gd name="T9" fmla="*/ 13 h 40"/>
                <a:gd name="T10" fmla="*/ 0 w 18"/>
                <a:gd name="T11" fmla="*/ 9 h 40"/>
                <a:gd name="T12" fmla="*/ 6 w 18"/>
                <a:gd name="T13" fmla="*/ 9 h 40"/>
                <a:gd name="T14" fmla="*/ 6 w 18"/>
                <a:gd name="T15" fmla="*/ 2 h 40"/>
                <a:gd name="T16" fmla="*/ 10 w 18"/>
                <a:gd name="T17" fmla="*/ 0 h 40"/>
                <a:gd name="T18" fmla="*/ 10 w 18"/>
                <a:gd name="T19" fmla="*/ 9 h 40"/>
                <a:gd name="T20" fmla="*/ 18 w 18"/>
                <a:gd name="T21" fmla="*/ 9 h 40"/>
                <a:gd name="T22" fmla="*/ 18 w 18"/>
                <a:gd name="T23" fmla="*/ 13 h 40"/>
                <a:gd name="T24" fmla="*/ 10 w 18"/>
                <a:gd name="T25" fmla="*/ 13 h 40"/>
                <a:gd name="T26" fmla="*/ 10 w 18"/>
                <a:gd name="T27" fmla="*/ 30 h 40"/>
                <a:gd name="T28" fmla="*/ 11 w 18"/>
                <a:gd name="T29" fmla="*/ 34 h 40"/>
                <a:gd name="T30" fmla="*/ 15 w 18"/>
                <a:gd name="T31" fmla="*/ 36 h 40"/>
                <a:gd name="T32" fmla="*/ 18 w 18"/>
                <a:gd name="T33" fmla="*/ 35 h 40"/>
                <a:gd name="T34" fmla="*/ 18 w 18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40">
                  <a:moveTo>
                    <a:pt x="18" y="39"/>
                  </a:moveTo>
                  <a:cubicBezTo>
                    <a:pt x="17" y="39"/>
                    <a:pt x="15" y="40"/>
                    <a:pt x="14" y="40"/>
                  </a:cubicBezTo>
                  <a:cubicBezTo>
                    <a:pt x="8" y="40"/>
                    <a:pt x="6" y="37"/>
                    <a:pt x="6" y="3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2"/>
                    <a:pt x="11" y="33"/>
                    <a:pt x="11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16" y="36"/>
                    <a:pt x="17" y="35"/>
                    <a:pt x="18" y="35"/>
                  </a:cubicBezTo>
                  <a:lnTo>
                    <a:pt x="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454" y="4118"/>
              <a:ext cx="33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4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3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497" y="4118"/>
              <a:ext cx="28" cy="45"/>
            </a:xfrm>
            <a:custGeom>
              <a:avLst/>
              <a:gdLst>
                <a:gd name="T0" fmla="*/ 0 w 20"/>
                <a:gd name="T1" fmla="*/ 30 h 32"/>
                <a:gd name="T2" fmla="*/ 0 w 20"/>
                <a:gd name="T3" fmla="*/ 25 h 32"/>
                <a:gd name="T4" fmla="*/ 9 w 20"/>
                <a:gd name="T5" fmla="*/ 28 h 32"/>
                <a:gd name="T6" fmla="*/ 15 w 20"/>
                <a:gd name="T7" fmla="*/ 23 h 32"/>
                <a:gd name="T8" fmla="*/ 15 w 20"/>
                <a:gd name="T9" fmla="*/ 21 h 32"/>
                <a:gd name="T10" fmla="*/ 13 w 20"/>
                <a:gd name="T11" fmla="*/ 20 h 32"/>
                <a:gd name="T12" fmla="*/ 11 w 20"/>
                <a:gd name="T13" fmla="*/ 19 h 32"/>
                <a:gd name="T14" fmla="*/ 8 w 20"/>
                <a:gd name="T15" fmla="*/ 18 h 32"/>
                <a:gd name="T16" fmla="*/ 5 w 20"/>
                <a:gd name="T17" fmla="*/ 16 h 32"/>
                <a:gd name="T18" fmla="*/ 2 w 20"/>
                <a:gd name="T19" fmla="*/ 14 h 32"/>
                <a:gd name="T20" fmla="*/ 1 w 20"/>
                <a:gd name="T21" fmla="*/ 12 h 32"/>
                <a:gd name="T22" fmla="*/ 0 w 20"/>
                <a:gd name="T23" fmla="*/ 9 h 32"/>
                <a:gd name="T24" fmla="*/ 1 w 20"/>
                <a:gd name="T25" fmla="*/ 5 h 32"/>
                <a:gd name="T26" fmla="*/ 4 w 20"/>
                <a:gd name="T27" fmla="*/ 3 h 32"/>
                <a:gd name="T28" fmla="*/ 7 w 20"/>
                <a:gd name="T29" fmla="*/ 1 h 32"/>
                <a:gd name="T30" fmla="*/ 12 w 20"/>
                <a:gd name="T31" fmla="*/ 0 h 32"/>
                <a:gd name="T32" fmla="*/ 19 w 20"/>
                <a:gd name="T33" fmla="*/ 2 h 32"/>
                <a:gd name="T34" fmla="*/ 19 w 20"/>
                <a:gd name="T35" fmla="*/ 7 h 32"/>
                <a:gd name="T36" fmla="*/ 11 w 20"/>
                <a:gd name="T37" fmla="*/ 4 h 32"/>
                <a:gd name="T38" fmla="*/ 9 w 20"/>
                <a:gd name="T39" fmla="*/ 5 h 32"/>
                <a:gd name="T40" fmla="*/ 7 w 20"/>
                <a:gd name="T41" fmla="*/ 6 h 32"/>
                <a:gd name="T42" fmla="*/ 6 w 20"/>
                <a:gd name="T43" fmla="*/ 7 h 32"/>
                <a:gd name="T44" fmla="*/ 5 w 20"/>
                <a:gd name="T45" fmla="*/ 9 h 32"/>
                <a:gd name="T46" fmla="*/ 6 w 20"/>
                <a:gd name="T47" fmla="*/ 11 h 32"/>
                <a:gd name="T48" fmla="*/ 7 w 20"/>
                <a:gd name="T49" fmla="*/ 12 h 32"/>
                <a:gd name="T50" fmla="*/ 9 w 20"/>
                <a:gd name="T51" fmla="*/ 13 h 32"/>
                <a:gd name="T52" fmla="*/ 11 w 20"/>
                <a:gd name="T53" fmla="*/ 14 h 32"/>
                <a:gd name="T54" fmla="*/ 15 w 20"/>
                <a:gd name="T55" fmla="*/ 16 h 32"/>
                <a:gd name="T56" fmla="*/ 18 w 20"/>
                <a:gd name="T57" fmla="*/ 18 h 32"/>
                <a:gd name="T58" fmla="*/ 19 w 20"/>
                <a:gd name="T59" fmla="*/ 20 h 32"/>
                <a:gd name="T60" fmla="*/ 20 w 20"/>
                <a:gd name="T61" fmla="*/ 23 h 32"/>
                <a:gd name="T62" fmla="*/ 19 w 20"/>
                <a:gd name="T63" fmla="*/ 27 h 32"/>
                <a:gd name="T64" fmla="*/ 16 w 20"/>
                <a:gd name="T65" fmla="*/ 30 h 32"/>
                <a:gd name="T66" fmla="*/ 13 w 20"/>
                <a:gd name="T67" fmla="*/ 31 h 32"/>
                <a:gd name="T68" fmla="*/ 8 w 20"/>
                <a:gd name="T69" fmla="*/ 32 h 32"/>
                <a:gd name="T70" fmla="*/ 0 w 20"/>
                <a:gd name="T7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" h="32">
                  <a:moveTo>
                    <a:pt x="0" y="3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3"/>
                    <a:pt x="15" y="22"/>
                    <a:pt x="15" y="21"/>
                  </a:cubicBezTo>
                  <a:cubicBezTo>
                    <a:pt x="14" y="21"/>
                    <a:pt x="14" y="20"/>
                    <a:pt x="13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0" y="18"/>
                    <a:pt x="9" y="18"/>
                    <a:pt x="8" y="18"/>
                  </a:cubicBezTo>
                  <a:cubicBezTo>
                    <a:pt x="7" y="17"/>
                    <a:pt x="6" y="17"/>
                    <a:pt x="5" y="16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5"/>
                    <a:pt x="14" y="4"/>
                    <a:pt x="11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5" y="7"/>
                    <a:pt x="5" y="8"/>
                    <a:pt x="5" y="9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1"/>
                    <a:pt x="6" y="12"/>
                    <a:pt x="7" y="12"/>
                  </a:cubicBezTo>
                  <a:cubicBezTo>
                    <a:pt x="7" y="12"/>
                    <a:pt x="8" y="13"/>
                    <a:pt x="9" y="13"/>
                  </a:cubicBezTo>
                  <a:cubicBezTo>
                    <a:pt x="10" y="13"/>
                    <a:pt x="10" y="14"/>
                    <a:pt x="11" y="14"/>
                  </a:cubicBezTo>
                  <a:cubicBezTo>
                    <a:pt x="13" y="15"/>
                    <a:pt x="14" y="15"/>
                    <a:pt x="15" y="16"/>
                  </a:cubicBezTo>
                  <a:cubicBezTo>
                    <a:pt x="16" y="16"/>
                    <a:pt x="17" y="17"/>
                    <a:pt x="18" y="18"/>
                  </a:cubicBezTo>
                  <a:cubicBezTo>
                    <a:pt x="18" y="18"/>
                    <a:pt x="19" y="19"/>
                    <a:pt x="19" y="20"/>
                  </a:cubicBezTo>
                  <a:cubicBezTo>
                    <a:pt x="20" y="21"/>
                    <a:pt x="20" y="22"/>
                    <a:pt x="20" y="23"/>
                  </a:cubicBezTo>
                  <a:cubicBezTo>
                    <a:pt x="20" y="24"/>
                    <a:pt x="20" y="26"/>
                    <a:pt x="19" y="27"/>
                  </a:cubicBezTo>
                  <a:cubicBezTo>
                    <a:pt x="18" y="28"/>
                    <a:pt x="18" y="29"/>
                    <a:pt x="16" y="30"/>
                  </a:cubicBezTo>
                  <a:cubicBezTo>
                    <a:pt x="15" y="30"/>
                    <a:pt x="14" y="31"/>
                    <a:pt x="13" y="31"/>
                  </a:cubicBezTo>
                  <a:cubicBezTo>
                    <a:pt x="11" y="32"/>
                    <a:pt x="10" y="32"/>
                    <a:pt x="8" y="32"/>
                  </a:cubicBezTo>
                  <a:cubicBezTo>
                    <a:pt x="5" y="32"/>
                    <a:pt x="2" y="31"/>
                    <a:pt x="0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554" y="4102"/>
              <a:ext cx="52" cy="59"/>
            </a:xfrm>
            <a:custGeom>
              <a:avLst/>
              <a:gdLst>
                <a:gd name="T0" fmla="*/ 37 w 37"/>
                <a:gd name="T1" fmla="*/ 42 h 42"/>
                <a:gd name="T2" fmla="*/ 32 w 37"/>
                <a:gd name="T3" fmla="*/ 42 h 42"/>
                <a:gd name="T4" fmla="*/ 27 w 37"/>
                <a:gd name="T5" fmla="*/ 30 h 42"/>
                <a:gd name="T6" fmla="*/ 9 w 37"/>
                <a:gd name="T7" fmla="*/ 30 h 42"/>
                <a:gd name="T8" fmla="*/ 5 w 37"/>
                <a:gd name="T9" fmla="*/ 42 h 42"/>
                <a:gd name="T10" fmla="*/ 0 w 37"/>
                <a:gd name="T11" fmla="*/ 42 h 42"/>
                <a:gd name="T12" fmla="*/ 16 w 37"/>
                <a:gd name="T13" fmla="*/ 0 h 42"/>
                <a:gd name="T14" fmla="*/ 21 w 37"/>
                <a:gd name="T15" fmla="*/ 0 h 42"/>
                <a:gd name="T16" fmla="*/ 37 w 37"/>
                <a:gd name="T17" fmla="*/ 42 h 42"/>
                <a:gd name="T18" fmla="*/ 25 w 37"/>
                <a:gd name="T19" fmla="*/ 26 h 42"/>
                <a:gd name="T20" fmla="*/ 19 w 37"/>
                <a:gd name="T21" fmla="*/ 8 h 42"/>
                <a:gd name="T22" fmla="*/ 18 w 37"/>
                <a:gd name="T23" fmla="*/ 5 h 42"/>
                <a:gd name="T24" fmla="*/ 18 w 37"/>
                <a:gd name="T25" fmla="*/ 5 h 42"/>
                <a:gd name="T26" fmla="*/ 17 w 37"/>
                <a:gd name="T27" fmla="*/ 8 h 42"/>
                <a:gd name="T28" fmla="*/ 11 w 37"/>
                <a:gd name="T29" fmla="*/ 26 h 42"/>
                <a:gd name="T30" fmla="*/ 25 w 37"/>
                <a:gd name="T31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42">
                  <a:moveTo>
                    <a:pt x="37" y="42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37" y="42"/>
                  </a:lnTo>
                  <a:close/>
                  <a:moveTo>
                    <a:pt x="25" y="26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7"/>
                    <a:pt x="17" y="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2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14" y="4102"/>
              <a:ext cx="61" cy="59"/>
            </a:xfrm>
            <a:custGeom>
              <a:avLst/>
              <a:gdLst>
                <a:gd name="T0" fmla="*/ 43 w 43"/>
                <a:gd name="T1" fmla="*/ 42 h 42"/>
                <a:gd name="T2" fmla="*/ 38 w 43"/>
                <a:gd name="T3" fmla="*/ 42 h 42"/>
                <a:gd name="T4" fmla="*/ 38 w 43"/>
                <a:gd name="T5" fmla="*/ 14 h 42"/>
                <a:gd name="T6" fmla="*/ 39 w 43"/>
                <a:gd name="T7" fmla="*/ 6 h 42"/>
                <a:gd name="T8" fmla="*/ 38 w 43"/>
                <a:gd name="T9" fmla="*/ 6 h 42"/>
                <a:gd name="T10" fmla="*/ 37 w 43"/>
                <a:gd name="T11" fmla="*/ 10 h 42"/>
                <a:gd name="T12" fmla="*/ 23 w 43"/>
                <a:gd name="T13" fmla="*/ 42 h 42"/>
                <a:gd name="T14" fmla="*/ 20 w 43"/>
                <a:gd name="T15" fmla="*/ 42 h 42"/>
                <a:gd name="T16" fmla="*/ 6 w 43"/>
                <a:gd name="T17" fmla="*/ 10 h 42"/>
                <a:gd name="T18" fmla="*/ 5 w 43"/>
                <a:gd name="T19" fmla="*/ 6 h 42"/>
                <a:gd name="T20" fmla="*/ 5 w 43"/>
                <a:gd name="T21" fmla="*/ 6 h 42"/>
                <a:gd name="T22" fmla="*/ 5 w 43"/>
                <a:gd name="T23" fmla="*/ 14 h 42"/>
                <a:gd name="T24" fmla="*/ 5 w 43"/>
                <a:gd name="T25" fmla="*/ 42 h 42"/>
                <a:gd name="T26" fmla="*/ 0 w 43"/>
                <a:gd name="T27" fmla="*/ 42 h 42"/>
                <a:gd name="T28" fmla="*/ 0 w 43"/>
                <a:gd name="T29" fmla="*/ 0 h 42"/>
                <a:gd name="T30" fmla="*/ 7 w 43"/>
                <a:gd name="T31" fmla="*/ 0 h 42"/>
                <a:gd name="T32" fmla="*/ 20 w 43"/>
                <a:gd name="T33" fmla="*/ 29 h 42"/>
                <a:gd name="T34" fmla="*/ 22 w 43"/>
                <a:gd name="T35" fmla="*/ 34 h 42"/>
                <a:gd name="T36" fmla="*/ 22 w 43"/>
                <a:gd name="T37" fmla="*/ 34 h 42"/>
                <a:gd name="T38" fmla="*/ 24 w 43"/>
                <a:gd name="T39" fmla="*/ 29 h 42"/>
                <a:gd name="T40" fmla="*/ 37 w 43"/>
                <a:gd name="T41" fmla="*/ 0 h 42"/>
                <a:gd name="T42" fmla="*/ 43 w 43"/>
                <a:gd name="T43" fmla="*/ 0 h 42"/>
                <a:gd name="T44" fmla="*/ 43 w 4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2">
                  <a:moveTo>
                    <a:pt x="4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2"/>
                    <a:pt x="38" y="9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8"/>
                    <a:pt x="38" y="9"/>
                    <a:pt x="37" y="1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10"/>
                    <a:pt x="5" y="1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21" y="33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2"/>
                    <a:pt x="23" y="30"/>
                    <a:pt x="24" y="2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 userDrawn="1"/>
          </p:nvSpPr>
          <p:spPr bwMode="auto">
            <a:xfrm>
              <a:off x="690" y="4102"/>
              <a:ext cx="7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13" y="4102"/>
              <a:ext cx="41" cy="59"/>
            </a:xfrm>
            <a:custGeom>
              <a:avLst/>
              <a:gdLst>
                <a:gd name="T0" fmla="*/ 29 w 29"/>
                <a:gd name="T1" fmla="*/ 42 h 42"/>
                <a:gd name="T2" fmla="*/ 22 w 29"/>
                <a:gd name="T3" fmla="*/ 42 h 42"/>
                <a:gd name="T4" fmla="*/ 6 w 29"/>
                <a:gd name="T5" fmla="*/ 23 h 42"/>
                <a:gd name="T6" fmla="*/ 5 w 29"/>
                <a:gd name="T7" fmla="*/ 21 h 42"/>
                <a:gd name="T8" fmla="*/ 5 w 29"/>
                <a:gd name="T9" fmla="*/ 21 h 42"/>
                <a:gd name="T10" fmla="*/ 5 w 29"/>
                <a:gd name="T11" fmla="*/ 42 h 42"/>
                <a:gd name="T12" fmla="*/ 0 w 29"/>
                <a:gd name="T13" fmla="*/ 42 h 42"/>
                <a:gd name="T14" fmla="*/ 0 w 29"/>
                <a:gd name="T15" fmla="*/ 0 h 42"/>
                <a:gd name="T16" fmla="*/ 5 w 29"/>
                <a:gd name="T17" fmla="*/ 0 h 42"/>
                <a:gd name="T18" fmla="*/ 5 w 29"/>
                <a:gd name="T19" fmla="*/ 20 h 42"/>
                <a:gd name="T20" fmla="*/ 5 w 29"/>
                <a:gd name="T21" fmla="*/ 20 h 42"/>
                <a:gd name="T22" fmla="*/ 6 w 29"/>
                <a:gd name="T23" fmla="*/ 18 h 42"/>
                <a:gd name="T24" fmla="*/ 22 w 29"/>
                <a:gd name="T25" fmla="*/ 0 h 42"/>
                <a:gd name="T26" fmla="*/ 28 w 29"/>
                <a:gd name="T27" fmla="*/ 0 h 42"/>
                <a:gd name="T28" fmla="*/ 10 w 29"/>
                <a:gd name="T29" fmla="*/ 20 h 42"/>
                <a:gd name="T30" fmla="*/ 29 w 29"/>
                <a:gd name="T3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2">
                  <a:moveTo>
                    <a:pt x="29" y="42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6" y="19"/>
                    <a:pt x="6" y="1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29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754" y="4101"/>
              <a:ext cx="56" cy="62"/>
            </a:xfrm>
            <a:custGeom>
              <a:avLst/>
              <a:gdLst>
                <a:gd name="T0" fmla="*/ 20 w 40"/>
                <a:gd name="T1" fmla="*/ 44 h 44"/>
                <a:gd name="T2" fmla="*/ 6 w 40"/>
                <a:gd name="T3" fmla="*/ 38 h 44"/>
                <a:gd name="T4" fmla="*/ 0 w 40"/>
                <a:gd name="T5" fmla="*/ 23 h 44"/>
                <a:gd name="T6" fmla="*/ 6 w 40"/>
                <a:gd name="T7" fmla="*/ 6 h 44"/>
                <a:gd name="T8" fmla="*/ 21 w 40"/>
                <a:gd name="T9" fmla="*/ 0 h 44"/>
                <a:gd name="T10" fmla="*/ 35 w 40"/>
                <a:gd name="T11" fmla="*/ 6 h 44"/>
                <a:gd name="T12" fmla="*/ 40 w 40"/>
                <a:gd name="T13" fmla="*/ 21 h 44"/>
                <a:gd name="T14" fmla="*/ 35 w 40"/>
                <a:gd name="T15" fmla="*/ 38 h 44"/>
                <a:gd name="T16" fmla="*/ 20 w 40"/>
                <a:gd name="T17" fmla="*/ 44 h 44"/>
                <a:gd name="T18" fmla="*/ 20 w 40"/>
                <a:gd name="T19" fmla="*/ 5 h 44"/>
                <a:gd name="T20" fmla="*/ 10 w 40"/>
                <a:gd name="T21" fmla="*/ 10 h 44"/>
                <a:gd name="T22" fmla="*/ 6 w 40"/>
                <a:gd name="T23" fmla="*/ 22 h 44"/>
                <a:gd name="T24" fmla="*/ 10 w 40"/>
                <a:gd name="T25" fmla="*/ 35 h 44"/>
                <a:gd name="T26" fmla="*/ 20 w 40"/>
                <a:gd name="T27" fmla="*/ 39 h 44"/>
                <a:gd name="T28" fmla="*/ 31 w 40"/>
                <a:gd name="T29" fmla="*/ 35 h 44"/>
                <a:gd name="T30" fmla="*/ 35 w 40"/>
                <a:gd name="T31" fmla="*/ 22 h 44"/>
                <a:gd name="T32" fmla="*/ 31 w 40"/>
                <a:gd name="T33" fmla="*/ 9 h 44"/>
                <a:gd name="T34" fmla="*/ 20 w 40"/>
                <a:gd name="T3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0" y="44"/>
                  </a:moveTo>
                  <a:cubicBezTo>
                    <a:pt x="14" y="44"/>
                    <a:pt x="9" y="42"/>
                    <a:pt x="6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7" y="0"/>
                    <a:pt x="31" y="2"/>
                    <a:pt x="35" y="6"/>
                  </a:cubicBezTo>
                  <a:cubicBezTo>
                    <a:pt x="38" y="10"/>
                    <a:pt x="40" y="15"/>
                    <a:pt x="40" y="21"/>
                  </a:cubicBezTo>
                  <a:cubicBezTo>
                    <a:pt x="40" y="28"/>
                    <a:pt x="38" y="34"/>
                    <a:pt x="35" y="38"/>
                  </a:cubicBezTo>
                  <a:cubicBezTo>
                    <a:pt x="31" y="42"/>
                    <a:pt x="26" y="44"/>
                    <a:pt x="20" y="44"/>
                  </a:cubicBezTo>
                  <a:close/>
                  <a:moveTo>
                    <a:pt x="20" y="5"/>
                  </a:moveTo>
                  <a:cubicBezTo>
                    <a:pt x="16" y="5"/>
                    <a:pt x="12" y="6"/>
                    <a:pt x="10" y="10"/>
                  </a:cubicBezTo>
                  <a:cubicBezTo>
                    <a:pt x="7" y="13"/>
                    <a:pt x="6" y="17"/>
                    <a:pt x="6" y="22"/>
                  </a:cubicBezTo>
                  <a:cubicBezTo>
                    <a:pt x="6" y="27"/>
                    <a:pt x="7" y="31"/>
                    <a:pt x="10" y="35"/>
                  </a:cubicBezTo>
                  <a:cubicBezTo>
                    <a:pt x="12" y="38"/>
                    <a:pt x="16" y="39"/>
                    <a:pt x="20" y="39"/>
                  </a:cubicBezTo>
                  <a:cubicBezTo>
                    <a:pt x="25" y="39"/>
                    <a:pt x="28" y="38"/>
                    <a:pt x="31" y="35"/>
                  </a:cubicBezTo>
                  <a:cubicBezTo>
                    <a:pt x="34" y="32"/>
                    <a:pt x="35" y="28"/>
                    <a:pt x="35" y="22"/>
                  </a:cubicBezTo>
                  <a:cubicBezTo>
                    <a:pt x="35" y="17"/>
                    <a:pt x="34" y="12"/>
                    <a:pt x="31" y="9"/>
                  </a:cubicBezTo>
                  <a:cubicBezTo>
                    <a:pt x="29" y="6"/>
                    <a:pt x="25" y="5"/>
                    <a:pt x="2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821" y="4102"/>
              <a:ext cx="61" cy="59"/>
            </a:xfrm>
            <a:custGeom>
              <a:avLst/>
              <a:gdLst>
                <a:gd name="T0" fmla="*/ 43 w 43"/>
                <a:gd name="T1" fmla="*/ 42 h 42"/>
                <a:gd name="T2" fmla="*/ 38 w 43"/>
                <a:gd name="T3" fmla="*/ 42 h 42"/>
                <a:gd name="T4" fmla="*/ 38 w 43"/>
                <a:gd name="T5" fmla="*/ 14 h 42"/>
                <a:gd name="T6" fmla="*/ 39 w 43"/>
                <a:gd name="T7" fmla="*/ 6 h 42"/>
                <a:gd name="T8" fmla="*/ 39 w 43"/>
                <a:gd name="T9" fmla="*/ 6 h 42"/>
                <a:gd name="T10" fmla="*/ 37 w 43"/>
                <a:gd name="T11" fmla="*/ 10 h 42"/>
                <a:gd name="T12" fmla="*/ 23 w 43"/>
                <a:gd name="T13" fmla="*/ 42 h 42"/>
                <a:gd name="T14" fmla="*/ 21 w 43"/>
                <a:gd name="T15" fmla="*/ 42 h 42"/>
                <a:gd name="T16" fmla="*/ 6 w 43"/>
                <a:gd name="T17" fmla="*/ 10 h 42"/>
                <a:gd name="T18" fmla="*/ 5 w 43"/>
                <a:gd name="T19" fmla="*/ 6 h 42"/>
                <a:gd name="T20" fmla="*/ 5 w 43"/>
                <a:gd name="T21" fmla="*/ 6 h 42"/>
                <a:gd name="T22" fmla="*/ 5 w 43"/>
                <a:gd name="T23" fmla="*/ 14 h 42"/>
                <a:gd name="T24" fmla="*/ 5 w 43"/>
                <a:gd name="T25" fmla="*/ 42 h 42"/>
                <a:gd name="T26" fmla="*/ 0 w 43"/>
                <a:gd name="T27" fmla="*/ 42 h 42"/>
                <a:gd name="T28" fmla="*/ 0 w 43"/>
                <a:gd name="T29" fmla="*/ 0 h 42"/>
                <a:gd name="T30" fmla="*/ 7 w 43"/>
                <a:gd name="T31" fmla="*/ 0 h 42"/>
                <a:gd name="T32" fmla="*/ 20 w 43"/>
                <a:gd name="T33" fmla="*/ 29 h 42"/>
                <a:gd name="T34" fmla="*/ 22 w 43"/>
                <a:gd name="T35" fmla="*/ 34 h 42"/>
                <a:gd name="T36" fmla="*/ 22 w 43"/>
                <a:gd name="T37" fmla="*/ 34 h 42"/>
                <a:gd name="T38" fmla="*/ 24 w 43"/>
                <a:gd name="T39" fmla="*/ 29 h 42"/>
                <a:gd name="T40" fmla="*/ 37 w 43"/>
                <a:gd name="T41" fmla="*/ 0 h 42"/>
                <a:gd name="T42" fmla="*/ 43 w 43"/>
                <a:gd name="T43" fmla="*/ 0 h 42"/>
                <a:gd name="T44" fmla="*/ 43 w 43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2">
                  <a:moveTo>
                    <a:pt x="4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2"/>
                    <a:pt x="39" y="9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8"/>
                    <a:pt x="38" y="9"/>
                    <a:pt x="37" y="1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10"/>
                    <a:pt x="5" y="1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21" y="33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2"/>
                    <a:pt x="23" y="30"/>
                    <a:pt x="24" y="2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914" y="4102"/>
              <a:ext cx="45" cy="59"/>
            </a:xfrm>
            <a:custGeom>
              <a:avLst/>
              <a:gdLst>
                <a:gd name="T0" fmla="*/ 32 w 32"/>
                <a:gd name="T1" fmla="*/ 0 h 42"/>
                <a:gd name="T2" fmla="*/ 18 w 32"/>
                <a:gd name="T3" fmla="*/ 26 h 42"/>
                <a:gd name="T4" fmla="*/ 18 w 32"/>
                <a:gd name="T5" fmla="*/ 42 h 42"/>
                <a:gd name="T6" fmla="*/ 13 w 32"/>
                <a:gd name="T7" fmla="*/ 42 h 42"/>
                <a:gd name="T8" fmla="*/ 13 w 32"/>
                <a:gd name="T9" fmla="*/ 27 h 42"/>
                <a:gd name="T10" fmla="*/ 0 w 32"/>
                <a:gd name="T11" fmla="*/ 0 h 42"/>
                <a:gd name="T12" fmla="*/ 5 w 32"/>
                <a:gd name="T13" fmla="*/ 0 h 42"/>
                <a:gd name="T14" fmla="*/ 15 w 32"/>
                <a:gd name="T15" fmla="*/ 19 h 42"/>
                <a:gd name="T16" fmla="*/ 16 w 32"/>
                <a:gd name="T17" fmla="*/ 22 h 42"/>
                <a:gd name="T18" fmla="*/ 16 w 32"/>
                <a:gd name="T19" fmla="*/ 22 h 42"/>
                <a:gd name="T20" fmla="*/ 17 w 32"/>
                <a:gd name="T21" fmla="*/ 19 h 42"/>
                <a:gd name="T22" fmla="*/ 27 w 32"/>
                <a:gd name="T23" fmla="*/ 0 h 42"/>
                <a:gd name="T24" fmla="*/ 32 w 32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2">
                  <a:moveTo>
                    <a:pt x="32" y="0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20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6" y="20"/>
                    <a:pt x="17" y="19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957" y="4118"/>
              <a:ext cx="40" cy="45"/>
            </a:xfrm>
            <a:custGeom>
              <a:avLst/>
              <a:gdLst>
                <a:gd name="T0" fmla="*/ 15 w 29"/>
                <a:gd name="T1" fmla="*/ 32 h 32"/>
                <a:gd name="T2" fmla="*/ 4 w 29"/>
                <a:gd name="T3" fmla="*/ 28 h 32"/>
                <a:gd name="T4" fmla="*/ 0 w 29"/>
                <a:gd name="T5" fmla="*/ 16 h 32"/>
                <a:gd name="T6" fmla="*/ 4 w 29"/>
                <a:gd name="T7" fmla="*/ 5 h 32"/>
                <a:gd name="T8" fmla="*/ 15 w 29"/>
                <a:gd name="T9" fmla="*/ 0 h 32"/>
                <a:gd name="T10" fmla="*/ 26 w 29"/>
                <a:gd name="T11" fmla="*/ 4 h 32"/>
                <a:gd name="T12" fmla="*/ 29 w 29"/>
                <a:gd name="T13" fmla="*/ 16 h 32"/>
                <a:gd name="T14" fmla="*/ 25 w 29"/>
                <a:gd name="T15" fmla="*/ 27 h 32"/>
                <a:gd name="T16" fmla="*/ 15 w 29"/>
                <a:gd name="T17" fmla="*/ 32 h 32"/>
                <a:gd name="T18" fmla="*/ 15 w 29"/>
                <a:gd name="T19" fmla="*/ 4 h 32"/>
                <a:gd name="T20" fmla="*/ 8 w 29"/>
                <a:gd name="T21" fmla="*/ 8 h 32"/>
                <a:gd name="T22" fmla="*/ 5 w 29"/>
                <a:gd name="T23" fmla="*/ 16 h 32"/>
                <a:gd name="T24" fmla="*/ 8 w 29"/>
                <a:gd name="T25" fmla="*/ 25 h 32"/>
                <a:gd name="T26" fmla="*/ 15 w 29"/>
                <a:gd name="T27" fmla="*/ 28 h 32"/>
                <a:gd name="T28" fmla="*/ 22 w 29"/>
                <a:gd name="T29" fmla="*/ 25 h 32"/>
                <a:gd name="T30" fmla="*/ 25 w 29"/>
                <a:gd name="T31" fmla="*/ 16 h 32"/>
                <a:gd name="T32" fmla="*/ 22 w 29"/>
                <a:gd name="T33" fmla="*/ 7 h 32"/>
                <a:gd name="T34" fmla="*/ 15 w 29"/>
                <a:gd name="T3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15" y="32"/>
                  </a:moveTo>
                  <a:cubicBezTo>
                    <a:pt x="10" y="32"/>
                    <a:pt x="7" y="30"/>
                    <a:pt x="4" y="28"/>
                  </a:cubicBezTo>
                  <a:cubicBezTo>
                    <a:pt x="1" y="25"/>
                    <a:pt x="0" y="21"/>
                    <a:pt x="0" y="16"/>
                  </a:cubicBezTo>
                  <a:cubicBezTo>
                    <a:pt x="0" y="11"/>
                    <a:pt x="1" y="7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20" y="0"/>
                    <a:pt x="23" y="2"/>
                    <a:pt x="26" y="4"/>
                  </a:cubicBezTo>
                  <a:cubicBezTo>
                    <a:pt x="28" y="7"/>
                    <a:pt x="29" y="11"/>
                    <a:pt x="29" y="16"/>
                  </a:cubicBezTo>
                  <a:cubicBezTo>
                    <a:pt x="29" y="21"/>
                    <a:pt x="28" y="25"/>
                    <a:pt x="25" y="27"/>
                  </a:cubicBezTo>
                  <a:cubicBezTo>
                    <a:pt x="23" y="30"/>
                    <a:pt x="19" y="32"/>
                    <a:pt x="15" y="32"/>
                  </a:cubicBezTo>
                  <a:close/>
                  <a:moveTo>
                    <a:pt x="15" y="4"/>
                  </a:moveTo>
                  <a:cubicBezTo>
                    <a:pt x="12" y="4"/>
                    <a:pt x="9" y="5"/>
                    <a:pt x="8" y="8"/>
                  </a:cubicBezTo>
                  <a:cubicBezTo>
                    <a:pt x="6" y="10"/>
                    <a:pt x="5" y="13"/>
                    <a:pt x="5" y="16"/>
                  </a:cubicBezTo>
                  <a:cubicBezTo>
                    <a:pt x="5" y="20"/>
                    <a:pt x="6" y="23"/>
                    <a:pt x="8" y="25"/>
                  </a:cubicBezTo>
                  <a:cubicBezTo>
                    <a:pt x="9" y="27"/>
                    <a:pt x="12" y="28"/>
                    <a:pt x="15" y="28"/>
                  </a:cubicBezTo>
                  <a:cubicBezTo>
                    <a:pt x="18" y="28"/>
                    <a:pt x="20" y="27"/>
                    <a:pt x="22" y="25"/>
                  </a:cubicBezTo>
                  <a:cubicBezTo>
                    <a:pt x="24" y="23"/>
                    <a:pt x="25" y="20"/>
                    <a:pt x="25" y="16"/>
                  </a:cubicBezTo>
                  <a:cubicBezTo>
                    <a:pt x="25" y="12"/>
                    <a:pt x="24" y="9"/>
                    <a:pt x="22" y="7"/>
                  </a:cubicBezTo>
                  <a:cubicBezTo>
                    <a:pt x="20" y="5"/>
                    <a:pt x="18" y="4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1006" y="4118"/>
              <a:ext cx="39" cy="63"/>
            </a:xfrm>
            <a:custGeom>
              <a:avLst/>
              <a:gdLst>
                <a:gd name="T0" fmla="*/ 28 w 28"/>
                <a:gd name="T1" fmla="*/ 29 h 45"/>
                <a:gd name="T2" fmla="*/ 12 w 28"/>
                <a:gd name="T3" fmla="*/ 45 h 45"/>
                <a:gd name="T4" fmla="*/ 2 w 28"/>
                <a:gd name="T5" fmla="*/ 43 h 45"/>
                <a:gd name="T6" fmla="*/ 2 w 28"/>
                <a:gd name="T7" fmla="*/ 38 h 45"/>
                <a:gd name="T8" fmla="*/ 12 w 28"/>
                <a:gd name="T9" fmla="*/ 41 h 45"/>
                <a:gd name="T10" fmla="*/ 23 w 28"/>
                <a:gd name="T11" fmla="*/ 29 h 45"/>
                <a:gd name="T12" fmla="*/ 23 w 28"/>
                <a:gd name="T13" fmla="*/ 26 h 45"/>
                <a:gd name="T14" fmla="*/ 23 w 28"/>
                <a:gd name="T15" fmla="*/ 26 h 45"/>
                <a:gd name="T16" fmla="*/ 13 w 28"/>
                <a:gd name="T17" fmla="*/ 32 h 45"/>
                <a:gd name="T18" fmla="*/ 4 w 28"/>
                <a:gd name="T19" fmla="*/ 28 h 45"/>
                <a:gd name="T20" fmla="*/ 0 w 28"/>
                <a:gd name="T21" fmla="*/ 17 h 45"/>
                <a:gd name="T22" fmla="*/ 4 w 28"/>
                <a:gd name="T23" fmla="*/ 5 h 45"/>
                <a:gd name="T24" fmla="*/ 14 w 28"/>
                <a:gd name="T25" fmla="*/ 0 h 45"/>
                <a:gd name="T26" fmla="*/ 23 w 28"/>
                <a:gd name="T27" fmla="*/ 5 h 45"/>
                <a:gd name="T28" fmla="*/ 23 w 28"/>
                <a:gd name="T29" fmla="*/ 5 h 45"/>
                <a:gd name="T30" fmla="*/ 23 w 28"/>
                <a:gd name="T31" fmla="*/ 1 h 45"/>
                <a:gd name="T32" fmla="*/ 28 w 28"/>
                <a:gd name="T33" fmla="*/ 1 h 45"/>
                <a:gd name="T34" fmla="*/ 28 w 28"/>
                <a:gd name="T35" fmla="*/ 29 h 45"/>
                <a:gd name="T36" fmla="*/ 23 w 28"/>
                <a:gd name="T37" fmla="*/ 17 h 45"/>
                <a:gd name="T38" fmla="*/ 23 w 28"/>
                <a:gd name="T39" fmla="*/ 13 h 45"/>
                <a:gd name="T40" fmla="*/ 21 w 28"/>
                <a:gd name="T41" fmla="*/ 7 h 45"/>
                <a:gd name="T42" fmla="*/ 15 w 28"/>
                <a:gd name="T43" fmla="*/ 4 h 45"/>
                <a:gd name="T44" fmla="*/ 8 w 28"/>
                <a:gd name="T45" fmla="*/ 8 h 45"/>
                <a:gd name="T46" fmla="*/ 5 w 28"/>
                <a:gd name="T47" fmla="*/ 17 h 45"/>
                <a:gd name="T48" fmla="*/ 7 w 28"/>
                <a:gd name="T49" fmla="*/ 25 h 45"/>
                <a:gd name="T50" fmla="*/ 14 w 28"/>
                <a:gd name="T51" fmla="*/ 28 h 45"/>
                <a:gd name="T52" fmla="*/ 20 w 28"/>
                <a:gd name="T53" fmla="*/ 25 h 45"/>
                <a:gd name="T54" fmla="*/ 23 w 28"/>
                <a:gd name="T55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45">
                  <a:moveTo>
                    <a:pt x="28" y="29"/>
                  </a:moveTo>
                  <a:cubicBezTo>
                    <a:pt x="28" y="40"/>
                    <a:pt x="22" y="45"/>
                    <a:pt x="12" y="45"/>
                  </a:cubicBezTo>
                  <a:cubicBezTo>
                    <a:pt x="8" y="45"/>
                    <a:pt x="5" y="44"/>
                    <a:pt x="2" y="43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40"/>
                    <a:pt x="9" y="41"/>
                    <a:pt x="12" y="41"/>
                  </a:cubicBezTo>
                  <a:cubicBezTo>
                    <a:pt x="19" y="41"/>
                    <a:pt x="23" y="37"/>
                    <a:pt x="23" y="2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1" y="30"/>
                    <a:pt x="17" y="32"/>
                    <a:pt x="13" y="32"/>
                  </a:cubicBezTo>
                  <a:cubicBezTo>
                    <a:pt x="9" y="32"/>
                    <a:pt x="6" y="30"/>
                    <a:pt x="4" y="28"/>
                  </a:cubicBezTo>
                  <a:cubicBezTo>
                    <a:pt x="1" y="25"/>
                    <a:pt x="0" y="21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8" y="0"/>
                    <a:pt x="21" y="2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29"/>
                  </a:lnTo>
                  <a:close/>
                  <a:moveTo>
                    <a:pt x="23" y="17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2" y="9"/>
                    <a:pt x="21" y="7"/>
                  </a:cubicBezTo>
                  <a:cubicBezTo>
                    <a:pt x="19" y="5"/>
                    <a:pt x="17" y="4"/>
                    <a:pt x="15" y="4"/>
                  </a:cubicBezTo>
                  <a:cubicBezTo>
                    <a:pt x="12" y="4"/>
                    <a:pt x="9" y="5"/>
                    <a:pt x="8" y="8"/>
                  </a:cubicBezTo>
                  <a:cubicBezTo>
                    <a:pt x="6" y="10"/>
                    <a:pt x="5" y="13"/>
                    <a:pt x="5" y="17"/>
                  </a:cubicBezTo>
                  <a:cubicBezTo>
                    <a:pt x="5" y="20"/>
                    <a:pt x="6" y="23"/>
                    <a:pt x="7" y="25"/>
                  </a:cubicBezTo>
                  <a:cubicBezTo>
                    <a:pt x="9" y="27"/>
                    <a:pt x="11" y="28"/>
                    <a:pt x="14" y="28"/>
                  </a:cubicBezTo>
                  <a:cubicBezTo>
                    <a:pt x="17" y="28"/>
                    <a:pt x="19" y="27"/>
                    <a:pt x="20" y="25"/>
                  </a:cubicBezTo>
                  <a:cubicBezTo>
                    <a:pt x="22" y="23"/>
                    <a:pt x="23" y="20"/>
                    <a:pt x="2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1052" y="4119"/>
              <a:ext cx="40" cy="62"/>
            </a:xfrm>
            <a:custGeom>
              <a:avLst/>
              <a:gdLst>
                <a:gd name="T0" fmla="*/ 28 w 28"/>
                <a:gd name="T1" fmla="*/ 0 h 44"/>
                <a:gd name="T2" fmla="*/ 15 w 28"/>
                <a:gd name="T3" fmla="*/ 35 h 44"/>
                <a:gd name="T4" fmla="*/ 4 w 28"/>
                <a:gd name="T5" fmla="*/ 44 h 44"/>
                <a:gd name="T6" fmla="*/ 1 w 28"/>
                <a:gd name="T7" fmla="*/ 44 h 44"/>
                <a:gd name="T8" fmla="*/ 1 w 28"/>
                <a:gd name="T9" fmla="*/ 39 h 44"/>
                <a:gd name="T10" fmla="*/ 4 w 28"/>
                <a:gd name="T11" fmla="*/ 40 h 44"/>
                <a:gd name="T12" fmla="*/ 9 w 28"/>
                <a:gd name="T13" fmla="*/ 36 h 44"/>
                <a:gd name="T14" fmla="*/ 12 w 28"/>
                <a:gd name="T15" fmla="*/ 30 h 44"/>
                <a:gd name="T16" fmla="*/ 0 w 28"/>
                <a:gd name="T17" fmla="*/ 0 h 44"/>
                <a:gd name="T18" fmla="*/ 5 w 28"/>
                <a:gd name="T19" fmla="*/ 0 h 44"/>
                <a:gd name="T20" fmla="*/ 13 w 28"/>
                <a:gd name="T21" fmla="*/ 23 h 44"/>
                <a:gd name="T22" fmla="*/ 14 w 28"/>
                <a:gd name="T23" fmla="*/ 25 h 44"/>
                <a:gd name="T24" fmla="*/ 14 w 28"/>
                <a:gd name="T25" fmla="*/ 25 h 44"/>
                <a:gd name="T26" fmla="*/ 15 w 28"/>
                <a:gd name="T27" fmla="*/ 23 h 44"/>
                <a:gd name="T28" fmla="*/ 23 w 28"/>
                <a:gd name="T29" fmla="*/ 0 h 44"/>
                <a:gd name="T30" fmla="*/ 28 w 28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4">
                  <a:moveTo>
                    <a:pt x="28" y="0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2" y="41"/>
                    <a:pt x="9" y="44"/>
                    <a:pt x="4" y="44"/>
                  </a:cubicBezTo>
                  <a:cubicBezTo>
                    <a:pt x="3" y="44"/>
                    <a:pt x="2" y="44"/>
                    <a:pt x="1" y="4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6" y="40"/>
                    <a:pt x="8" y="39"/>
                    <a:pt x="9" y="3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5" y="24"/>
                    <a:pt x="15" y="23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096" y="4118"/>
              <a:ext cx="34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5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4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20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143" y="4100"/>
              <a:ext cx="35" cy="61"/>
            </a:xfrm>
            <a:custGeom>
              <a:avLst/>
              <a:gdLst>
                <a:gd name="T0" fmla="*/ 35 w 35"/>
                <a:gd name="T1" fmla="*/ 61 h 61"/>
                <a:gd name="T2" fmla="*/ 25 w 35"/>
                <a:gd name="T3" fmla="*/ 61 h 61"/>
                <a:gd name="T4" fmla="*/ 7 w 35"/>
                <a:gd name="T5" fmla="*/ 42 h 61"/>
                <a:gd name="T6" fmla="*/ 7 w 35"/>
                <a:gd name="T7" fmla="*/ 42 h 61"/>
                <a:gd name="T8" fmla="*/ 7 w 35"/>
                <a:gd name="T9" fmla="*/ 61 h 61"/>
                <a:gd name="T10" fmla="*/ 0 w 35"/>
                <a:gd name="T11" fmla="*/ 61 h 61"/>
                <a:gd name="T12" fmla="*/ 0 w 35"/>
                <a:gd name="T13" fmla="*/ 0 h 61"/>
                <a:gd name="T14" fmla="*/ 7 w 35"/>
                <a:gd name="T15" fmla="*/ 0 h 61"/>
                <a:gd name="T16" fmla="*/ 7 w 35"/>
                <a:gd name="T17" fmla="*/ 39 h 61"/>
                <a:gd name="T18" fmla="*/ 7 w 35"/>
                <a:gd name="T19" fmla="*/ 39 h 61"/>
                <a:gd name="T20" fmla="*/ 25 w 35"/>
                <a:gd name="T21" fmla="*/ 19 h 61"/>
                <a:gd name="T22" fmla="*/ 33 w 35"/>
                <a:gd name="T23" fmla="*/ 19 h 61"/>
                <a:gd name="T24" fmla="*/ 14 w 35"/>
                <a:gd name="T25" fmla="*/ 39 h 61"/>
                <a:gd name="T26" fmla="*/ 35 w 35"/>
                <a:gd name="T2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61">
                  <a:moveTo>
                    <a:pt x="35" y="61"/>
                  </a:moveTo>
                  <a:lnTo>
                    <a:pt x="25" y="61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25" y="19"/>
                  </a:lnTo>
                  <a:lnTo>
                    <a:pt x="33" y="19"/>
                  </a:lnTo>
                  <a:lnTo>
                    <a:pt x="14" y="39"/>
                  </a:lnTo>
                  <a:lnTo>
                    <a:pt x="3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1182" y="4118"/>
              <a:ext cx="32" cy="45"/>
            </a:xfrm>
            <a:custGeom>
              <a:avLst/>
              <a:gdLst>
                <a:gd name="T0" fmla="*/ 23 w 23"/>
                <a:gd name="T1" fmla="*/ 31 h 32"/>
                <a:gd name="T2" fmla="*/ 19 w 23"/>
                <a:gd name="T3" fmla="*/ 31 h 32"/>
                <a:gd name="T4" fmla="*/ 19 w 23"/>
                <a:gd name="T5" fmla="*/ 26 h 32"/>
                <a:gd name="T6" fmla="*/ 18 w 23"/>
                <a:gd name="T7" fmla="*/ 26 h 32"/>
                <a:gd name="T8" fmla="*/ 9 w 23"/>
                <a:gd name="T9" fmla="*/ 32 h 32"/>
                <a:gd name="T10" fmla="*/ 2 w 23"/>
                <a:gd name="T11" fmla="*/ 29 h 32"/>
                <a:gd name="T12" fmla="*/ 0 w 23"/>
                <a:gd name="T13" fmla="*/ 23 h 32"/>
                <a:gd name="T14" fmla="*/ 10 w 23"/>
                <a:gd name="T15" fmla="*/ 13 h 32"/>
                <a:gd name="T16" fmla="*/ 19 w 23"/>
                <a:gd name="T17" fmla="*/ 12 h 32"/>
                <a:gd name="T18" fmla="*/ 12 w 23"/>
                <a:gd name="T19" fmla="*/ 4 h 32"/>
                <a:gd name="T20" fmla="*/ 3 w 23"/>
                <a:gd name="T21" fmla="*/ 8 h 32"/>
                <a:gd name="T22" fmla="*/ 3 w 23"/>
                <a:gd name="T23" fmla="*/ 3 h 32"/>
                <a:gd name="T24" fmla="*/ 13 w 23"/>
                <a:gd name="T25" fmla="*/ 0 h 32"/>
                <a:gd name="T26" fmla="*/ 23 w 23"/>
                <a:gd name="T27" fmla="*/ 12 h 32"/>
                <a:gd name="T28" fmla="*/ 23 w 23"/>
                <a:gd name="T29" fmla="*/ 31 h 32"/>
                <a:gd name="T30" fmla="*/ 19 w 23"/>
                <a:gd name="T31" fmla="*/ 16 h 32"/>
                <a:gd name="T32" fmla="*/ 11 w 23"/>
                <a:gd name="T33" fmla="*/ 17 h 32"/>
                <a:gd name="T34" fmla="*/ 6 w 23"/>
                <a:gd name="T35" fmla="*/ 18 h 32"/>
                <a:gd name="T36" fmla="*/ 5 w 23"/>
                <a:gd name="T37" fmla="*/ 23 h 32"/>
                <a:gd name="T38" fmla="*/ 6 w 23"/>
                <a:gd name="T39" fmla="*/ 26 h 32"/>
                <a:gd name="T40" fmla="*/ 10 w 23"/>
                <a:gd name="T41" fmla="*/ 28 h 32"/>
                <a:gd name="T42" fmla="*/ 16 w 23"/>
                <a:gd name="T43" fmla="*/ 25 h 32"/>
                <a:gd name="T44" fmla="*/ 19 w 23"/>
                <a:gd name="T45" fmla="*/ 19 h 32"/>
                <a:gd name="T46" fmla="*/ 19 w 23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" h="32">
                  <a:moveTo>
                    <a:pt x="23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30"/>
                    <a:pt x="13" y="32"/>
                    <a:pt x="9" y="32"/>
                  </a:cubicBezTo>
                  <a:cubicBezTo>
                    <a:pt x="6" y="32"/>
                    <a:pt x="4" y="31"/>
                    <a:pt x="2" y="29"/>
                  </a:cubicBezTo>
                  <a:cubicBezTo>
                    <a:pt x="0" y="28"/>
                    <a:pt x="0" y="26"/>
                    <a:pt x="0" y="23"/>
                  </a:cubicBezTo>
                  <a:cubicBezTo>
                    <a:pt x="0" y="17"/>
                    <a:pt x="3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6" y="4"/>
                    <a:pt x="12" y="4"/>
                  </a:cubicBezTo>
                  <a:cubicBezTo>
                    <a:pt x="9" y="4"/>
                    <a:pt x="5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3" y="4"/>
                    <a:pt x="23" y="12"/>
                  </a:cubicBezTo>
                  <a:lnTo>
                    <a:pt x="23" y="31"/>
                  </a:lnTo>
                  <a:close/>
                  <a:moveTo>
                    <a:pt x="19" y="16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9" y="17"/>
                    <a:pt x="7" y="18"/>
                    <a:pt x="6" y="18"/>
                  </a:cubicBezTo>
                  <a:cubicBezTo>
                    <a:pt x="5" y="19"/>
                    <a:pt x="5" y="21"/>
                    <a:pt x="5" y="23"/>
                  </a:cubicBezTo>
                  <a:cubicBezTo>
                    <a:pt x="5" y="24"/>
                    <a:pt x="5" y="25"/>
                    <a:pt x="6" y="26"/>
                  </a:cubicBezTo>
                  <a:cubicBezTo>
                    <a:pt x="7" y="27"/>
                    <a:pt x="9" y="28"/>
                    <a:pt x="10" y="28"/>
                  </a:cubicBezTo>
                  <a:cubicBezTo>
                    <a:pt x="13" y="28"/>
                    <a:pt x="15" y="27"/>
                    <a:pt x="16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227" y="4118"/>
              <a:ext cx="23" cy="43"/>
            </a:xfrm>
            <a:custGeom>
              <a:avLst/>
              <a:gdLst>
                <a:gd name="T0" fmla="*/ 16 w 16"/>
                <a:gd name="T1" fmla="*/ 6 h 31"/>
                <a:gd name="T2" fmla="*/ 12 w 16"/>
                <a:gd name="T3" fmla="*/ 5 h 31"/>
                <a:gd name="T4" fmla="*/ 7 w 16"/>
                <a:gd name="T5" fmla="*/ 8 h 31"/>
                <a:gd name="T6" fmla="*/ 5 w 16"/>
                <a:gd name="T7" fmla="*/ 16 h 31"/>
                <a:gd name="T8" fmla="*/ 5 w 16"/>
                <a:gd name="T9" fmla="*/ 31 h 31"/>
                <a:gd name="T10" fmla="*/ 0 w 16"/>
                <a:gd name="T11" fmla="*/ 31 h 31"/>
                <a:gd name="T12" fmla="*/ 0 w 16"/>
                <a:gd name="T13" fmla="*/ 1 h 31"/>
                <a:gd name="T14" fmla="*/ 5 w 16"/>
                <a:gd name="T15" fmla="*/ 1 h 31"/>
                <a:gd name="T16" fmla="*/ 5 w 16"/>
                <a:gd name="T17" fmla="*/ 7 h 31"/>
                <a:gd name="T18" fmla="*/ 5 w 16"/>
                <a:gd name="T19" fmla="*/ 7 h 31"/>
                <a:gd name="T20" fmla="*/ 8 w 16"/>
                <a:gd name="T21" fmla="*/ 2 h 31"/>
                <a:gd name="T22" fmla="*/ 13 w 16"/>
                <a:gd name="T23" fmla="*/ 0 h 31"/>
                <a:gd name="T24" fmla="*/ 16 w 16"/>
                <a:gd name="T25" fmla="*/ 1 h 31"/>
                <a:gd name="T26" fmla="*/ 16 w 16"/>
                <a:gd name="T27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1">
                  <a:moveTo>
                    <a:pt x="16" y="6"/>
                  </a:moveTo>
                  <a:cubicBezTo>
                    <a:pt x="15" y="5"/>
                    <a:pt x="14" y="5"/>
                    <a:pt x="12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10"/>
                    <a:pt x="5" y="12"/>
                    <a:pt x="5" y="16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4" y="0"/>
                    <a:pt x="15" y="1"/>
                    <a:pt x="16" y="1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252" y="4107"/>
              <a:ext cx="24" cy="56"/>
            </a:xfrm>
            <a:custGeom>
              <a:avLst/>
              <a:gdLst>
                <a:gd name="T0" fmla="*/ 17 w 17"/>
                <a:gd name="T1" fmla="*/ 39 h 40"/>
                <a:gd name="T2" fmla="*/ 13 w 17"/>
                <a:gd name="T3" fmla="*/ 40 h 40"/>
                <a:gd name="T4" fmla="*/ 5 w 17"/>
                <a:gd name="T5" fmla="*/ 31 h 40"/>
                <a:gd name="T6" fmla="*/ 5 w 17"/>
                <a:gd name="T7" fmla="*/ 13 h 40"/>
                <a:gd name="T8" fmla="*/ 0 w 17"/>
                <a:gd name="T9" fmla="*/ 13 h 40"/>
                <a:gd name="T10" fmla="*/ 0 w 17"/>
                <a:gd name="T11" fmla="*/ 9 h 40"/>
                <a:gd name="T12" fmla="*/ 5 w 17"/>
                <a:gd name="T13" fmla="*/ 9 h 40"/>
                <a:gd name="T14" fmla="*/ 5 w 17"/>
                <a:gd name="T15" fmla="*/ 2 h 40"/>
                <a:gd name="T16" fmla="*/ 10 w 17"/>
                <a:gd name="T17" fmla="*/ 0 h 40"/>
                <a:gd name="T18" fmla="*/ 10 w 17"/>
                <a:gd name="T19" fmla="*/ 9 h 40"/>
                <a:gd name="T20" fmla="*/ 17 w 17"/>
                <a:gd name="T21" fmla="*/ 9 h 40"/>
                <a:gd name="T22" fmla="*/ 17 w 17"/>
                <a:gd name="T23" fmla="*/ 13 h 40"/>
                <a:gd name="T24" fmla="*/ 10 w 17"/>
                <a:gd name="T25" fmla="*/ 13 h 40"/>
                <a:gd name="T26" fmla="*/ 10 w 17"/>
                <a:gd name="T27" fmla="*/ 30 h 40"/>
                <a:gd name="T28" fmla="*/ 11 w 17"/>
                <a:gd name="T29" fmla="*/ 34 h 40"/>
                <a:gd name="T30" fmla="*/ 14 w 17"/>
                <a:gd name="T31" fmla="*/ 36 h 40"/>
                <a:gd name="T32" fmla="*/ 17 w 17"/>
                <a:gd name="T33" fmla="*/ 35 h 40"/>
                <a:gd name="T34" fmla="*/ 17 w 17"/>
                <a:gd name="T3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40">
                  <a:moveTo>
                    <a:pt x="17" y="39"/>
                  </a:moveTo>
                  <a:cubicBezTo>
                    <a:pt x="16" y="39"/>
                    <a:pt x="15" y="40"/>
                    <a:pt x="13" y="40"/>
                  </a:cubicBezTo>
                  <a:cubicBezTo>
                    <a:pt x="7" y="40"/>
                    <a:pt x="5" y="37"/>
                    <a:pt x="5" y="3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2"/>
                    <a:pt x="10" y="33"/>
                    <a:pt x="11" y="34"/>
                  </a:cubicBezTo>
                  <a:cubicBezTo>
                    <a:pt x="11" y="35"/>
                    <a:pt x="12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lnTo>
                    <a:pt x="1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282" y="4118"/>
              <a:ext cx="34" cy="45"/>
            </a:xfrm>
            <a:custGeom>
              <a:avLst/>
              <a:gdLst>
                <a:gd name="T0" fmla="*/ 24 w 24"/>
                <a:gd name="T1" fmla="*/ 31 h 32"/>
                <a:gd name="T2" fmla="*/ 19 w 24"/>
                <a:gd name="T3" fmla="*/ 31 h 32"/>
                <a:gd name="T4" fmla="*/ 19 w 24"/>
                <a:gd name="T5" fmla="*/ 26 h 32"/>
                <a:gd name="T6" fmla="*/ 19 w 24"/>
                <a:gd name="T7" fmla="*/ 26 h 32"/>
                <a:gd name="T8" fmla="*/ 10 w 24"/>
                <a:gd name="T9" fmla="*/ 32 h 32"/>
                <a:gd name="T10" fmla="*/ 3 w 24"/>
                <a:gd name="T11" fmla="*/ 29 h 32"/>
                <a:gd name="T12" fmla="*/ 0 w 24"/>
                <a:gd name="T13" fmla="*/ 23 h 32"/>
                <a:gd name="T14" fmla="*/ 10 w 24"/>
                <a:gd name="T15" fmla="*/ 13 h 32"/>
                <a:gd name="T16" fmla="*/ 19 w 24"/>
                <a:gd name="T17" fmla="*/ 12 h 32"/>
                <a:gd name="T18" fmla="*/ 13 w 24"/>
                <a:gd name="T19" fmla="*/ 4 h 32"/>
                <a:gd name="T20" fmla="*/ 3 w 24"/>
                <a:gd name="T21" fmla="*/ 8 h 32"/>
                <a:gd name="T22" fmla="*/ 3 w 24"/>
                <a:gd name="T23" fmla="*/ 3 h 32"/>
                <a:gd name="T24" fmla="*/ 13 w 24"/>
                <a:gd name="T25" fmla="*/ 0 h 32"/>
                <a:gd name="T26" fmla="*/ 24 w 24"/>
                <a:gd name="T27" fmla="*/ 12 h 32"/>
                <a:gd name="T28" fmla="*/ 24 w 24"/>
                <a:gd name="T29" fmla="*/ 31 h 32"/>
                <a:gd name="T30" fmla="*/ 19 w 24"/>
                <a:gd name="T31" fmla="*/ 16 h 32"/>
                <a:gd name="T32" fmla="*/ 12 w 24"/>
                <a:gd name="T33" fmla="*/ 17 h 32"/>
                <a:gd name="T34" fmla="*/ 7 w 24"/>
                <a:gd name="T35" fmla="*/ 18 h 32"/>
                <a:gd name="T36" fmla="*/ 5 w 24"/>
                <a:gd name="T37" fmla="*/ 23 h 32"/>
                <a:gd name="T38" fmla="*/ 7 w 24"/>
                <a:gd name="T39" fmla="*/ 26 h 32"/>
                <a:gd name="T40" fmla="*/ 11 w 24"/>
                <a:gd name="T41" fmla="*/ 28 h 32"/>
                <a:gd name="T42" fmla="*/ 17 w 24"/>
                <a:gd name="T43" fmla="*/ 25 h 32"/>
                <a:gd name="T44" fmla="*/ 19 w 24"/>
                <a:gd name="T45" fmla="*/ 19 h 32"/>
                <a:gd name="T46" fmla="*/ 19 w 24"/>
                <a:gd name="T4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32">
                  <a:moveTo>
                    <a:pt x="24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7" y="32"/>
                    <a:pt x="5" y="31"/>
                    <a:pt x="3" y="29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17"/>
                    <a:pt x="4" y="14"/>
                    <a:pt x="10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7"/>
                    <a:pt x="17" y="4"/>
                    <a:pt x="13" y="4"/>
                  </a:cubicBezTo>
                  <a:cubicBezTo>
                    <a:pt x="9" y="4"/>
                    <a:pt x="6" y="6"/>
                    <a:pt x="3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3" y="0"/>
                  </a:cubicBezTo>
                  <a:cubicBezTo>
                    <a:pt x="21" y="0"/>
                    <a:pt x="24" y="4"/>
                    <a:pt x="24" y="12"/>
                  </a:cubicBezTo>
                  <a:lnTo>
                    <a:pt x="24" y="31"/>
                  </a:lnTo>
                  <a:close/>
                  <a:moveTo>
                    <a:pt x="19" y="16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8" y="18"/>
                    <a:pt x="7" y="18"/>
                  </a:cubicBezTo>
                  <a:cubicBezTo>
                    <a:pt x="6" y="19"/>
                    <a:pt x="5" y="21"/>
                    <a:pt x="5" y="23"/>
                  </a:cubicBezTo>
                  <a:cubicBezTo>
                    <a:pt x="5" y="24"/>
                    <a:pt x="6" y="25"/>
                    <a:pt x="7" y="26"/>
                  </a:cubicBezTo>
                  <a:cubicBezTo>
                    <a:pt x="8" y="27"/>
                    <a:pt x="9" y="28"/>
                    <a:pt x="11" y="28"/>
                  </a:cubicBezTo>
                  <a:cubicBezTo>
                    <a:pt x="13" y="28"/>
                    <a:pt x="15" y="27"/>
                    <a:pt x="17" y="25"/>
                  </a:cubicBezTo>
                  <a:cubicBezTo>
                    <a:pt x="18" y="24"/>
                    <a:pt x="19" y="21"/>
                    <a:pt x="19" y="19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auto">
            <a:xfrm>
              <a:off x="486" y="4184"/>
              <a:ext cx="11" cy="32"/>
            </a:xfrm>
            <a:custGeom>
              <a:avLst/>
              <a:gdLst>
                <a:gd name="T0" fmla="*/ 8 w 8"/>
                <a:gd name="T1" fmla="*/ 14 h 23"/>
                <a:gd name="T2" fmla="*/ 7 w 8"/>
                <a:gd name="T3" fmla="*/ 21 h 23"/>
                <a:gd name="T4" fmla="*/ 2 w 8"/>
                <a:gd name="T5" fmla="*/ 23 h 23"/>
                <a:gd name="T6" fmla="*/ 0 w 8"/>
                <a:gd name="T7" fmla="*/ 22 h 23"/>
                <a:gd name="T8" fmla="*/ 0 w 8"/>
                <a:gd name="T9" fmla="*/ 20 h 23"/>
                <a:gd name="T10" fmla="*/ 2 w 8"/>
                <a:gd name="T11" fmla="*/ 20 h 23"/>
                <a:gd name="T12" fmla="*/ 6 w 8"/>
                <a:gd name="T13" fmla="*/ 14 h 23"/>
                <a:gd name="T14" fmla="*/ 6 w 8"/>
                <a:gd name="T15" fmla="*/ 0 h 23"/>
                <a:gd name="T16" fmla="*/ 8 w 8"/>
                <a:gd name="T17" fmla="*/ 0 h 23"/>
                <a:gd name="T18" fmla="*/ 8 w 8"/>
                <a:gd name="T1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3">
                  <a:moveTo>
                    <a:pt x="8" y="14"/>
                  </a:moveTo>
                  <a:cubicBezTo>
                    <a:pt x="8" y="17"/>
                    <a:pt x="8" y="19"/>
                    <a:pt x="7" y="21"/>
                  </a:cubicBezTo>
                  <a:cubicBezTo>
                    <a:pt x="5" y="22"/>
                    <a:pt x="4" y="23"/>
                    <a:pt x="2" y="23"/>
                  </a:cubicBezTo>
                  <a:cubicBezTo>
                    <a:pt x="1" y="23"/>
                    <a:pt x="0" y="23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2" y="20"/>
                  </a:cubicBezTo>
                  <a:cubicBezTo>
                    <a:pt x="4" y="20"/>
                    <a:pt x="6" y="18"/>
                    <a:pt x="6" y="1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 userDrawn="1"/>
          </p:nvSpPr>
          <p:spPr bwMode="auto">
            <a:xfrm>
              <a:off x="506" y="4183"/>
              <a:ext cx="3" cy="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516" y="4192"/>
              <a:ext cx="19" cy="23"/>
            </a:xfrm>
            <a:custGeom>
              <a:avLst/>
              <a:gdLst>
                <a:gd name="T0" fmla="*/ 14 w 14"/>
                <a:gd name="T1" fmla="*/ 16 h 16"/>
                <a:gd name="T2" fmla="*/ 11 w 14"/>
                <a:gd name="T3" fmla="*/ 16 h 16"/>
                <a:gd name="T4" fmla="*/ 11 w 14"/>
                <a:gd name="T5" fmla="*/ 7 h 16"/>
                <a:gd name="T6" fmla="*/ 7 w 14"/>
                <a:gd name="T7" fmla="*/ 2 h 16"/>
                <a:gd name="T8" fmla="*/ 4 w 14"/>
                <a:gd name="T9" fmla="*/ 4 h 16"/>
                <a:gd name="T10" fmla="*/ 3 w 14"/>
                <a:gd name="T11" fmla="*/ 7 h 16"/>
                <a:gd name="T12" fmla="*/ 3 w 14"/>
                <a:gd name="T13" fmla="*/ 16 h 16"/>
                <a:gd name="T14" fmla="*/ 0 w 14"/>
                <a:gd name="T15" fmla="*/ 16 h 16"/>
                <a:gd name="T16" fmla="*/ 0 w 14"/>
                <a:gd name="T17" fmla="*/ 0 h 16"/>
                <a:gd name="T18" fmla="*/ 3 w 14"/>
                <a:gd name="T19" fmla="*/ 0 h 16"/>
                <a:gd name="T20" fmla="*/ 3 w 14"/>
                <a:gd name="T21" fmla="*/ 3 h 16"/>
                <a:gd name="T22" fmla="*/ 3 w 14"/>
                <a:gd name="T23" fmla="*/ 3 h 16"/>
                <a:gd name="T24" fmla="*/ 8 w 14"/>
                <a:gd name="T25" fmla="*/ 0 h 16"/>
                <a:gd name="T26" fmla="*/ 12 w 14"/>
                <a:gd name="T27" fmla="*/ 2 h 16"/>
                <a:gd name="T28" fmla="*/ 14 w 14"/>
                <a:gd name="T29" fmla="*/ 7 h 16"/>
                <a:gd name="T30" fmla="*/ 14 w 14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4" y="4"/>
                    <a:pt x="14" y="7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555" y="4184"/>
              <a:ext cx="23" cy="31"/>
            </a:xfrm>
            <a:custGeom>
              <a:avLst/>
              <a:gdLst>
                <a:gd name="T0" fmla="*/ 16 w 16"/>
                <a:gd name="T1" fmla="*/ 22 h 22"/>
                <a:gd name="T2" fmla="*/ 13 w 16"/>
                <a:gd name="T3" fmla="*/ 22 h 22"/>
                <a:gd name="T4" fmla="*/ 9 w 16"/>
                <a:gd name="T5" fmla="*/ 16 h 22"/>
                <a:gd name="T6" fmla="*/ 8 w 16"/>
                <a:gd name="T7" fmla="*/ 15 h 22"/>
                <a:gd name="T8" fmla="*/ 7 w 16"/>
                <a:gd name="T9" fmla="*/ 14 h 22"/>
                <a:gd name="T10" fmla="*/ 6 w 16"/>
                <a:gd name="T11" fmla="*/ 13 h 22"/>
                <a:gd name="T12" fmla="*/ 4 w 16"/>
                <a:gd name="T13" fmla="*/ 13 h 22"/>
                <a:gd name="T14" fmla="*/ 2 w 16"/>
                <a:gd name="T15" fmla="*/ 13 h 22"/>
                <a:gd name="T16" fmla="*/ 2 w 16"/>
                <a:gd name="T17" fmla="*/ 22 h 22"/>
                <a:gd name="T18" fmla="*/ 0 w 16"/>
                <a:gd name="T19" fmla="*/ 22 h 22"/>
                <a:gd name="T20" fmla="*/ 0 w 16"/>
                <a:gd name="T21" fmla="*/ 0 h 22"/>
                <a:gd name="T22" fmla="*/ 6 w 16"/>
                <a:gd name="T23" fmla="*/ 0 h 22"/>
                <a:gd name="T24" fmla="*/ 9 w 16"/>
                <a:gd name="T25" fmla="*/ 0 h 22"/>
                <a:gd name="T26" fmla="*/ 11 w 16"/>
                <a:gd name="T27" fmla="*/ 1 h 22"/>
                <a:gd name="T28" fmla="*/ 13 w 16"/>
                <a:gd name="T29" fmla="*/ 3 h 22"/>
                <a:gd name="T30" fmla="*/ 13 w 16"/>
                <a:gd name="T31" fmla="*/ 6 h 22"/>
                <a:gd name="T32" fmla="*/ 13 w 16"/>
                <a:gd name="T33" fmla="*/ 8 h 22"/>
                <a:gd name="T34" fmla="*/ 12 w 16"/>
                <a:gd name="T35" fmla="*/ 10 h 22"/>
                <a:gd name="T36" fmla="*/ 10 w 16"/>
                <a:gd name="T37" fmla="*/ 11 h 22"/>
                <a:gd name="T38" fmla="*/ 8 w 16"/>
                <a:gd name="T39" fmla="*/ 12 h 22"/>
                <a:gd name="T40" fmla="*/ 8 w 16"/>
                <a:gd name="T41" fmla="*/ 12 h 22"/>
                <a:gd name="T42" fmla="*/ 9 w 16"/>
                <a:gd name="T43" fmla="*/ 13 h 22"/>
                <a:gd name="T44" fmla="*/ 10 w 16"/>
                <a:gd name="T45" fmla="*/ 13 h 22"/>
                <a:gd name="T46" fmla="*/ 11 w 16"/>
                <a:gd name="T47" fmla="*/ 14 h 22"/>
                <a:gd name="T48" fmla="*/ 11 w 16"/>
                <a:gd name="T49" fmla="*/ 16 h 22"/>
                <a:gd name="T50" fmla="*/ 16 w 16"/>
                <a:gd name="T51" fmla="*/ 22 h 22"/>
                <a:gd name="T52" fmla="*/ 2 w 16"/>
                <a:gd name="T53" fmla="*/ 2 h 22"/>
                <a:gd name="T54" fmla="*/ 2 w 16"/>
                <a:gd name="T55" fmla="*/ 11 h 22"/>
                <a:gd name="T56" fmla="*/ 6 w 16"/>
                <a:gd name="T57" fmla="*/ 11 h 22"/>
                <a:gd name="T58" fmla="*/ 8 w 16"/>
                <a:gd name="T59" fmla="*/ 10 h 22"/>
                <a:gd name="T60" fmla="*/ 9 w 16"/>
                <a:gd name="T61" fmla="*/ 9 h 22"/>
                <a:gd name="T62" fmla="*/ 10 w 16"/>
                <a:gd name="T63" fmla="*/ 8 h 22"/>
                <a:gd name="T64" fmla="*/ 10 w 16"/>
                <a:gd name="T65" fmla="*/ 6 h 22"/>
                <a:gd name="T66" fmla="*/ 9 w 16"/>
                <a:gd name="T67" fmla="*/ 3 h 22"/>
                <a:gd name="T68" fmla="*/ 6 w 16"/>
                <a:gd name="T69" fmla="*/ 2 h 22"/>
                <a:gd name="T70" fmla="*/ 2 w 16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" h="22">
                  <a:moveTo>
                    <a:pt x="1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5"/>
                    <a:pt x="13" y="6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1"/>
                    <a:pt x="10" y="11"/>
                  </a:cubicBezTo>
                  <a:cubicBezTo>
                    <a:pt x="10" y="12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9" y="12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6"/>
                  </a:cubicBezTo>
                  <a:lnTo>
                    <a:pt x="16" y="22"/>
                  </a:lnTo>
                  <a:close/>
                  <a:moveTo>
                    <a:pt x="2" y="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0"/>
                    <a:pt x="8" y="10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5"/>
                    <a:pt x="10" y="4"/>
                    <a:pt x="9" y="3"/>
                  </a:cubicBezTo>
                  <a:cubicBezTo>
                    <a:pt x="8" y="3"/>
                    <a:pt x="7" y="2"/>
                    <a:pt x="6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580" y="4183"/>
              <a:ext cx="5" cy="32"/>
            </a:xfrm>
            <a:custGeom>
              <a:avLst/>
              <a:gdLst>
                <a:gd name="T0" fmla="*/ 2 w 3"/>
                <a:gd name="T1" fmla="*/ 3 h 23"/>
                <a:gd name="T2" fmla="*/ 1 w 3"/>
                <a:gd name="T3" fmla="*/ 3 h 23"/>
                <a:gd name="T4" fmla="*/ 0 w 3"/>
                <a:gd name="T5" fmla="*/ 2 h 23"/>
                <a:gd name="T6" fmla="*/ 1 w 3"/>
                <a:gd name="T7" fmla="*/ 1 h 23"/>
                <a:gd name="T8" fmla="*/ 2 w 3"/>
                <a:gd name="T9" fmla="*/ 0 h 23"/>
                <a:gd name="T10" fmla="*/ 3 w 3"/>
                <a:gd name="T11" fmla="*/ 1 h 23"/>
                <a:gd name="T12" fmla="*/ 3 w 3"/>
                <a:gd name="T13" fmla="*/ 2 h 23"/>
                <a:gd name="T14" fmla="*/ 3 w 3"/>
                <a:gd name="T15" fmla="*/ 3 h 23"/>
                <a:gd name="T16" fmla="*/ 2 w 3"/>
                <a:gd name="T17" fmla="*/ 3 h 23"/>
                <a:gd name="T18" fmla="*/ 3 w 3"/>
                <a:gd name="T19" fmla="*/ 23 h 23"/>
                <a:gd name="T20" fmla="*/ 0 w 3"/>
                <a:gd name="T21" fmla="*/ 23 h 23"/>
                <a:gd name="T22" fmla="*/ 0 w 3"/>
                <a:gd name="T23" fmla="*/ 7 h 23"/>
                <a:gd name="T24" fmla="*/ 3 w 3"/>
                <a:gd name="T25" fmla="*/ 7 h 23"/>
                <a:gd name="T26" fmla="*/ 3 w 3"/>
                <a:gd name="T2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lose/>
                  <a:moveTo>
                    <a:pt x="3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592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1 w 13"/>
                <a:gd name="T3" fmla="*/ 16 h 16"/>
                <a:gd name="T4" fmla="*/ 11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3 w 13"/>
                <a:gd name="T11" fmla="*/ 7 h 16"/>
                <a:gd name="T12" fmla="*/ 3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3 w 13"/>
                <a:gd name="T19" fmla="*/ 0 h 16"/>
                <a:gd name="T20" fmla="*/ 3 w 13"/>
                <a:gd name="T21" fmla="*/ 3 h 16"/>
                <a:gd name="T22" fmla="*/ 3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616" y="4192"/>
              <a:ext cx="21" cy="34"/>
            </a:xfrm>
            <a:custGeom>
              <a:avLst/>
              <a:gdLst>
                <a:gd name="T0" fmla="*/ 15 w 15"/>
                <a:gd name="T1" fmla="*/ 15 h 24"/>
                <a:gd name="T2" fmla="*/ 6 w 15"/>
                <a:gd name="T3" fmla="*/ 24 h 24"/>
                <a:gd name="T4" fmla="*/ 1 w 15"/>
                <a:gd name="T5" fmla="*/ 23 h 24"/>
                <a:gd name="T6" fmla="*/ 1 w 15"/>
                <a:gd name="T7" fmla="*/ 20 h 24"/>
                <a:gd name="T8" fmla="*/ 6 w 15"/>
                <a:gd name="T9" fmla="*/ 22 h 24"/>
                <a:gd name="T10" fmla="*/ 12 w 15"/>
                <a:gd name="T11" fmla="*/ 15 h 24"/>
                <a:gd name="T12" fmla="*/ 12 w 15"/>
                <a:gd name="T13" fmla="*/ 14 h 24"/>
                <a:gd name="T14" fmla="*/ 12 w 15"/>
                <a:gd name="T15" fmla="*/ 14 h 24"/>
                <a:gd name="T16" fmla="*/ 7 w 15"/>
                <a:gd name="T17" fmla="*/ 17 h 24"/>
                <a:gd name="T18" fmla="*/ 2 w 15"/>
                <a:gd name="T19" fmla="*/ 15 h 24"/>
                <a:gd name="T20" fmla="*/ 0 w 15"/>
                <a:gd name="T21" fmla="*/ 9 h 24"/>
                <a:gd name="T22" fmla="*/ 2 w 15"/>
                <a:gd name="T23" fmla="*/ 2 h 24"/>
                <a:gd name="T24" fmla="*/ 7 w 15"/>
                <a:gd name="T25" fmla="*/ 0 h 24"/>
                <a:gd name="T26" fmla="*/ 12 w 15"/>
                <a:gd name="T27" fmla="*/ 3 h 24"/>
                <a:gd name="T28" fmla="*/ 12 w 15"/>
                <a:gd name="T29" fmla="*/ 3 h 24"/>
                <a:gd name="T30" fmla="*/ 12 w 15"/>
                <a:gd name="T31" fmla="*/ 0 h 24"/>
                <a:gd name="T32" fmla="*/ 15 w 15"/>
                <a:gd name="T33" fmla="*/ 0 h 24"/>
                <a:gd name="T34" fmla="*/ 15 w 15"/>
                <a:gd name="T35" fmla="*/ 15 h 24"/>
                <a:gd name="T36" fmla="*/ 12 w 15"/>
                <a:gd name="T37" fmla="*/ 9 h 24"/>
                <a:gd name="T38" fmla="*/ 12 w 15"/>
                <a:gd name="T39" fmla="*/ 7 h 24"/>
                <a:gd name="T40" fmla="*/ 11 w 15"/>
                <a:gd name="T41" fmla="*/ 4 h 24"/>
                <a:gd name="T42" fmla="*/ 8 w 15"/>
                <a:gd name="T43" fmla="*/ 2 h 24"/>
                <a:gd name="T44" fmla="*/ 4 w 15"/>
                <a:gd name="T45" fmla="*/ 4 h 24"/>
                <a:gd name="T46" fmla="*/ 3 w 15"/>
                <a:gd name="T47" fmla="*/ 9 h 24"/>
                <a:gd name="T48" fmla="*/ 4 w 15"/>
                <a:gd name="T49" fmla="*/ 13 h 24"/>
                <a:gd name="T50" fmla="*/ 7 w 15"/>
                <a:gd name="T51" fmla="*/ 15 h 24"/>
                <a:gd name="T52" fmla="*/ 11 w 15"/>
                <a:gd name="T53" fmla="*/ 13 h 24"/>
                <a:gd name="T54" fmla="*/ 12 w 15"/>
                <a:gd name="T5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" h="24">
                  <a:moveTo>
                    <a:pt x="15" y="15"/>
                  </a:moveTo>
                  <a:cubicBezTo>
                    <a:pt x="15" y="21"/>
                    <a:pt x="12" y="24"/>
                    <a:pt x="6" y="24"/>
                  </a:cubicBezTo>
                  <a:cubicBezTo>
                    <a:pt x="4" y="24"/>
                    <a:pt x="3" y="24"/>
                    <a:pt x="1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10" y="22"/>
                    <a:pt x="12" y="20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7" y="17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5"/>
                  </a:lnTo>
                  <a:close/>
                  <a:moveTo>
                    <a:pt x="12" y="9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4"/>
                    <a:pt x="11" y="4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1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644" y="4184"/>
              <a:ext cx="22" cy="31"/>
            </a:xfrm>
            <a:custGeom>
              <a:avLst/>
              <a:gdLst>
                <a:gd name="T0" fmla="*/ 16 w 16"/>
                <a:gd name="T1" fmla="*/ 22 h 22"/>
                <a:gd name="T2" fmla="*/ 13 w 16"/>
                <a:gd name="T3" fmla="*/ 22 h 22"/>
                <a:gd name="T4" fmla="*/ 10 w 16"/>
                <a:gd name="T5" fmla="*/ 16 h 22"/>
                <a:gd name="T6" fmla="*/ 9 w 16"/>
                <a:gd name="T7" fmla="*/ 15 h 22"/>
                <a:gd name="T8" fmla="*/ 8 w 16"/>
                <a:gd name="T9" fmla="*/ 14 h 22"/>
                <a:gd name="T10" fmla="*/ 7 w 16"/>
                <a:gd name="T11" fmla="*/ 13 h 22"/>
                <a:gd name="T12" fmla="*/ 5 w 16"/>
                <a:gd name="T13" fmla="*/ 13 h 22"/>
                <a:gd name="T14" fmla="*/ 3 w 16"/>
                <a:gd name="T15" fmla="*/ 13 h 22"/>
                <a:gd name="T16" fmla="*/ 3 w 16"/>
                <a:gd name="T17" fmla="*/ 22 h 22"/>
                <a:gd name="T18" fmla="*/ 0 w 16"/>
                <a:gd name="T19" fmla="*/ 22 h 22"/>
                <a:gd name="T20" fmla="*/ 0 w 16"/>
                <a:gd name="T21" fmla="*/ 0 h 22"/>
                <a:gd name="T22" fmla="*/ 7 w 16"/>
                <a:gd name="T23" fmla="*/ 0 h 22"/>
                <a:gd name="T24" fmla="*/ 10 w 16"/>
                <a:gd name="T25" fmla="*/ 0 h 22"/>
                <a:gd name="T26" fmla="*/ 12 w 16"/>
                <a:gd name="T27" fmla="*/ 1 h 22"/>
                <a:gd name="T28" fmla="*/ 13 w 16"/>
                <a:gd name="T29" fmla="*/ 3 h 22"/>
                <a:gd name="T30" fmla="*/ 14 w 16"/>
                <a:gd name="T31" fmla="*/ 6 h 22"/>
                <a:gd name="T32" fmla="*/ 14 w 16"/>
                <a:gd name="T33" fmla="*/ 8 h 22"/>
                <a:gd name="T34" fmla="*/ 13 w 16"/>
                <a:gd name="T35" fmla="*/ 10 h 22"/>
                <a:gd name="T36" fmla="*/ 11 w 16"/>
                <a:gd name="T37" fmla="*/ 11 h 22"/>
                <a:gd name="T38" fmla="*/ 9 w 16"/>
                <a:gd name="T39" fmla="*/ 12 h 22"/>
                <a:gd name="T40" fmla="*/ 9 w 16"/>
                <a:gd name="T41" fmla="*/ 12 h 22"/>
                <a:gd name="T42" fmla="*/ 10 w 16"/>
                <a:gd name="T43" fmla="*/ 13 h 22"/>
                <a:gd name="T44" fmla="*/ 11 w 16"/>
                <a:gd name="T45" fmla="*/ 13 h 22"/>
                <a:gd name="T46" fmla="*/ 11 w 16"/>
                <a:gd name="T47" fmla="*/ 14 h 22"/>
                <a:gd name="T48" fmla="*/ 12 w 16"/>
                <a:gd name="T49" fmla="*/ 16 h 22"/>
                <a:gd name="T50" fmla="*/ 16 w 16"/>
                <a:gd name="T51" fmla="*/ 22 h 22"/>
                <a:gd name="T52" fmla="*/ 3 w 16"/>
                <a:gd name="T53" fmla="*/ 2 h 22"/>
                <a:gd name="T54" fmla="*/ 3 w 16"/>
                <a:gd name="T55" fmla="*/ 11 h 22"/>
                <a:gd name="T56" fmla="*/ 7 w 16"/>
                <a:gd name="T57" fmla="*/ 11 h 22"/>
                <a:gd name="T58" fmla="*/ 8 w 16"/>
                <a:gd name="T59" fmla="*/ 10 h 22"/>
                <a:gd name="T60" fmla="*/ 10 w 16"/>
                <a:gd name="T61" fmla="*/ 9 h 22"/>
                <a:gd name="T62" fmla="*/ 11 w 16"/>
                <a:gd name="T63" fmla="*/ 8 h 22"/>
                <a:gd name="T64" fmla="*/ 11 w 16"/>
                <a:gd name="T65" fmla="*/ 6 h 22"/>
                <a:gd name="T66" fmla="*/ 10 w 16"/>
                <a:gd name="T67" fmla="*/ 3 h 22"/>
                <a:gd name="T68" fmla="*/ 7 w 16"/>
                <a:gd name="T69" fmla="*/ 2 h 22"/>
                <a:gd name="T70" fmla="*/ 3 w 16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" h="22">
                  <a:moveTo>
                    <a:pt x="1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4" y="4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3" y="9"/>
                    <a:pt x="13" y="9"/>
                    <a:pt x="13" y="10"/>
                  </a:cubicBezTo>
                  <a:cubicBezTo>
                    <a:pt x="12" y="10"/>
                    <a:pt x="12" y="11"/>
                    <a:pt x="11" y="11"/>
                  </a:cubicBezTo>
                  <a:cubicBezTo>
                    <a:pt x="10" y="12"/>
                    <a:pt x="10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5"/>
                    <a:pt x="12" y="15"/>
                    <a:pt x="12" y="16"/>
                  </a:cubicBezTo>
                  <a:lnTo>
                    <a:pt x="16" y="22"/>
                  </a:lnTo>
                  <a:close/>
                  <a:moveTo>
                    <a:pt x="3" y="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0"/>
                    <a:pt x="8" y="10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5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auto">
            <a:xfrm>
              <a:off x="668" y="4192"/>
              <a:ext cx="22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7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695" y="4192"/>
              <a:ext cx="16" cy="24"/>
            </a:xfrm>
            <a:custGeom>
              <a:avLst/>
              <a:gdLst>
                <a:gd name="T0" fmla="*/ 12 w 12"/>
                <a:gd name="T1" fmla="*/ 16 h 17"/>
                <a:gd name="T2" fmla="*/ 10 w 12"/>
                <a:gd name="T3" fmla="*/ 16 h 17"/>
                <a:gd name="T4" fmla="*/ 10 w 12"/>
                <a:gd name="T5" fmla="*/ 14 h 17"/>
                <a:gd name="T6" fmla="*/ 10 w 12"/>
                <a:gd name="T7" fmla="*/ 14 h 17"/>
                <a:gd name="T8" fmla="*/ 5 w 12"/>
                <a:gd name="T9" fmla="*/ 17 h 17"/>
                <a:gd name="T10" fmla="*/ 1 w 12"/>
                <a:gd name="T11" fmla="*/ 16 h 17"/>
                <a:gd name="T12" fmla="*/ 0 w 12"/>
                <a:gd name="T13" fmla="*/ 12 h 17"/>
                <a:gd name="T14" fmla="*/ 5 w 12"/>
                <a:gd name="T15" fmla="*/ 7 h 17"/>
                <a:gd name="T16" fmla="*/ 10 w 12"/>
                <a:gd name="T17" fmla="*/ 6 h 17"/>
                <a:gd name="T18" fmla="*/ 7 w 12"/>
                <a:gd name="T19" fmla="*/ 2 h 17"/>
                <a:gd name="T20" fmla="*/ 1 w 12"/>
                <a:gd name="T21" fmla="*/ 4 h 17"/>
                <a:gd name="T22" fmla="*/ 1 w 12"/>
                <a:gd name="T23" fmla="*/ 2 h 17"/>
                <a:gd name="T24" fmla="*/ 7 w 12"/>
                <a:gd name="T25" fmla="*/ 0 h 17"/>
                <a:gd name="T26" fmla="*/ 12 w 12"/>
                <a:gd name="T27" fmla="*/ 6 h 17"/>
                <a:gd name="T28" fmla="*/ 12 w 12"/>
                <a:gd name="T29" fmla="*/ 16 h 17"/>
                <a:gd name="T30" fmla="*/ 10 w 12"/>
                <a:gd name="T31" fmla="*/ 8 h 17"/>
                <a:gd name="T32" fmla="*/ 6 w 12"/>
                <a:gd name="T33" fmla="*/ 9 h 17"/>
                <a:gd name="T34" fmla="*/ 3 w 12"/>
                <a:gd name="T35" fmla="*/ 10 h 17"/>
                <a:gd name="T36" fmla="*/ 2 w 12"/>
                <a:gd name="T37" fmla="*/ 12 h 17"/>
                <a:gd name="T38" fmla="*/ 3 w 12"/>
                <a:gd name="T39" fmla="*/ 14 h 17"/>
                <a:gd name="T40" fmla="*/ 6 w 12"/>
                <a:gd name="T41" fmla="*/ 15 h 17"/>
                <a:gd name="T42" fmla="*/ 9 w 12"/>
                <a:gd name="T43" fmla="*/ 13 h 17"/>
                <a:gd name="T44" fmla="*/ 10 w 12"/>
                <a:gd name="T45" fmla="*/ 10 h 17"/>
                <a:gd name="T46" fmla="*/ 10 w 12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2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2" y="2"/>
                    <a:pt x="12" y="6"/>
                  </a:cubicBezTo>
                  <a:lnTo>
                    <a:pt x="12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1"/>
                    <a:pt x="2" y="12"/>
                  </a:cubicBezTo>
                  <a:cubicBezTo>
                    <a:pt x="2" y="13"/>
                    <a:pt x="3" y="13"/>
                    <a:pt x="3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717" y="4183"/>
              <a:ext cx="21" cy="33"/>
            </a:xfrm>
            <a:custGeom>
              <a:avLst/>
              <a:gdLst>
                <a:gd name="T0" fmla="*/ 15 w 15"/>
                <a:gd name="T1" fmla="*/ 23 h 24"/>
                <a:gd name="T2" fmla="*/ 12 w 15"/>
                <a:gd name="T3" fmla="*/ 23 h 24"/>
                <a:gd name="T4" fmla="*/ 12 w 15"/>
                <a:gd name="T5" fmla="*/ 21 h 24"/>
                <a:gd name="T6" fmla="*/ 12 w 15"/>
                <a:gd name="T7" fmla="*/ 21 h 24"/>
                <a:gd name="T8" fmla="*/ 7 w 15"/>
                <a:gd name="T9" fmla="*/ 24 h 24"/>
                <a:gd name="T10" fmla="*/ 2 w 15"/>
                <a:gd name="T11" fmla="*/ 22 h 24"/>
                <a:gd name="T12" fmla="*/ 0 w 15"/>
                <a:gd name="T13" fmla="*/ 16 h 24"/>
                <a:gd name="T14" fmla="*/ 2 w 15"/>
                <a:gd name="T15" fmla="*/ 9 h 24"/>
                <a:gd name="T16" fmla="*/ 8 w 15"/>
                <a:gd name="T17" fmla="*/ 7 h 24"/>
                <a:gd name="T18" fmla="*/ 12 w 15"/>
                <a:gd name="T19" fmla="*/ 10 h 24"/>
                <a:gd name="T20" fmla="*/ 12 w 15"/>
                <a:gd name="T21" fmla="*/ 10 h 24"/>
                <a:gd name="T22" fmla="*/ 12 w 15"/>
                <a:gd name="T23" fmla="*/ 0 h 24"/>
                <a:gd name="T24" fmla="*/ 15 w 15"/>
                <a:gd name="T25" fmla="*/ 0 h 24"/>
                <a:gd name="T26" fmla="*/ 15 w 15"/>
                <a:gd name="T27" fmla="*/ 23 h 24"/>
                <a:gd name="T28" fmla="*/ 12 w 15"/>
                <a:gd name="T29" fmla="*/ 16 h 24"/>
                <a:gd name="T30" fmla="*/ 12 w 15"/>
                <a:gd name="T31" fmla="*/ 14 h 24"/>
                <a:gd name="T32" fmla="*/ 11 w 15"/>
                <a:gd name="T33" fmla="*/ 11 h 24"/>
                <a:gd name="T34" fmla="*/ 8 w 15"/>
                <a:gd name="T35" fmla="*/ 9 h 24"/>
                <a:gd name="T36" fmla="*/ 4 w 15"/>
                <a:gd name="T37" fmla="*/ 11 h 24"/>
                <a:gd name="T38" fmla="*/ 3 w 15"/>
                <a:gd name="T39" fmla="*/ 16 h 24"/>
                <a:gd name="T40" fmla="*/ 4 w 15"/>
                <a:gd name="T41" fmla="*/ 20 h 24"/>
                <a:gd name="T42" fmla="*/ 8 w 15"/>
                <a:gd name="T43" fmla="*/ 22 h 24"/>
                <a:gd name="T44" fmla="*/ 11 w 15"/>
                <a:gd name="T45" fmla="*/ 20 h 24"/>
                <a:gd name="T46" fmla="*/ 12 w 15"/>
                <a:gd name="T4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15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4" y="8"/>
                    <a:pt x="5" y="7"/>
                    <a:pt x="8" y="7"/>
                  </a:cubicBezTo>
                  <a:cubicBezTo>
                    <a:pt x="10" y="7"/>
                    <a:pt x="11" y="8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23"/>
                  </a:lnTo>
                  <a:close/>
                  <a:moveTo>
                    <a:pt x="12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18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0" y="21"/>
                    <a:pt x="11" y="20"/>
                  </a:cubicBezTo>
                  <a:cubicBezTo>
                    <a:pt x="12" y="19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758" y="4184"/>
              <a:ext cx="24" cy="32"/>
            </a:xfrm>
            <a:custGeom>
              <a:avLst/>
              <a:gdLst>
                <a:gd name="T0" fmla="*/ 17 w 17"/>
                <a:gd name="T1" fmla="*/ 13 h 23"/>
                <a:gd name="T2" fmla="*/ 8 w 17"/>
                <a:gd name="T3" fmla="*/ 23 h 23"/>
                <a:gd name="T4" fmla="*/ 0 w 17"/>
                <a:gd name="T5" fmla="*/ 14 h 23"/>
                <a:gd name="T6" fmla="*/ 0 w 17"/>
                <a:gd name="T7" fmla="*/ 0 h 23"/>
                <a:gd name="T8" fmla="*/ 3 w 17"/>
                <a:gd name="T9" fmla="*/ 0 h 23"/>
                <a:gd name="T10" fmla="*/ 3 w 17"/>
                <a:gd name="T11" fmla="*/ 14 h 23"/>
                <a:gd name="T12" fmla="*/ 8 w 17"/>
                <a:gd name="T13" fmla="*/ 20 h 23"/>
                <a:gd name="T14" fmla="*/ 14 w 17"/>
                <a:gd name="T15" fmla="*/ 14 h 23"/>
                <a:gd name="T16" fmla="*/ 14 w 17"/>
                <a:gd name="T17" fmla="*/ 0 h 23"/>
                <a:gd name="T18" fmla="*/ 17 w 17"/>
                <a:gd name="T19" fmla="*/ 0 h 23"/>
                <a:gd name="T20" fmla="*/ 17 w 17"/>
                <a:gd name="T2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3">
                  <a:moveTo>
                    <a:pt x="17" y="13"/>
                  </a:moveTo>
                  <a:cubicBezTo>
                    <a:pt x="17" y="20"/>
                    <a:pt x="14" y="23"/>
                    <a:pt x="8" y="23"/>
                  </a:cubicBezTo>
                  <a:cubicBezTo>
                    <a:pt x="3" y="23"/>
                    <a:pt x="0" y="20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8"/>
                    <a:pt x="5" y="20"/>
                    <a:pt x="8" y="20"/>
                  </a:cubicBezTo>
                  <a:cubicBezTo>
                    <a:pt x="12" y="20"/>
                    <a:pt x="14" y="18"/>
                    <a:pt x="14" y="1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786" y="4187"/>
              <a:ext cx="13" cy="29"/>
            </a:xfrm>
            <a:custGeom>
              <a:avLst/>
              <a:gdLst>
                <a:gd name="T0" fmla="*/ 9 w 9"/>
                <a:gd name="T1" fmla="*/ 20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4 h 21"/>
                <a:gd name="T12" fmla="*/ 3 w 9"/>
                <a:gd name="T13" fmla="*/ 4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4 h 21"/>
                <a:gd name="T20" fmla="*/ 9 w 9"/>
                <a:gd name="T21" fmla="*/ 4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8 w 9"/>
                <a:gd name="T31" fmla="*/ 19 h 21"/>
                <a:gd name="T32" fmla="*/ 9 w 9"/>
                <a:gd name="T33" fmla="*/ 18 h 21"/>
                <a:gd name="T34" fmla="*/ 9 w 9"/>
                <a:gd name="T3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0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19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6" y="18"/>
                    <a:pt x="7" y="19"/>
                    <a:pt x="8" y="19"/>
                  </a:cubicBezTo>
                  <a:cubicBezTo>
                    <a:pt x="8" y="19"/>
                    <a:pt x="9" y="18"/>
                    <a:pt x="9" y="18"/>
                  </a:cubicBezTo>
                  <a:lnTo>
                    <a:pt x="9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803" y="4192"/>
              <a:ext cx="17" cy="24"/>
            </a:xfrm>
            <a:custGeom>
              <a:avLst/>
              <a:gdLst>
                <a:gd name="T0" fmla="*/ 12 w 12"/>
                <a:gd name="T1" fmla="*/ 16 h 17"/>
                <a:gd name="T2" fmla="*/ 10 w 12"/>
                <a:gd name="T3" fmla="*/ 16 h 17"/>
                <a:gd name="T4" fmla="*/ 10 w 12"/>
                <a:gd name="T5" fmla="*/ 14 h 17"/>
                <a:gd name="T6" fmla="*/ 10 w 12"/>
                <a:gd name="T7" fmla="*/ 14 h 17"/>
                <a:gd name="T8" fmla="*/ 5 w 12"/>
                <a:gd name="T9" fmla="*/ 17 h 17"/>
                <a:gd name="T10" fmla="*/ 1 w 12"/>
                <a:gd name="T11" fmla="*/ 16 h 17"/>
                <a:gd name="T12" fmla="*/ 0 w 12"/>
                <a:gd name="T13" fmla="*/ 12 h 17"/>
                <a:gd name="T14" fmla="*/ 5 w 12"/>
                <a:gd name="T15" fmla="*/ 7 h 17"/>
                <a:gd name="T16" fmla="*/ 10 w 12"/>
                <a:gd name="T17" fmla="*/ 6 h 17"/>
                <a:gd name="T18" fmla="*/ 6 w 12"/>
                <a:gd name="T19" fmla="*/ 2 h 17"/>
                <a:gd name="T20" fmla="*/ 1 w 12"/>
                <a:gd name="T21" fmla="*/ 4 h 17"/>
                <a:gd name="T22" fmla="*/ 1 w 12"/>
                <a:gd name="T23" fmla="*/ 2 h 17"/>
                <a:gd name="T24" fmla="*/ 7 w 12"/>
                <a:gd name="T25" fmla="*/ 0 h 17"/>
                <a:gd name="T26" fmla="*/ 12 w 12"/>
                <a:gd name="T27" fmla="*/ 6 h 17"/>
                <a:gd name="T28" fmla="*/ 12 w 12"/>
                <a:gd name="T29" fmla="*/ 16 h 17"/>
                <a:gd name="T30" fmla="*/ 10 w 12"/>
                <a:gd name="T31" fmla="*/ 8 h 17"/>
                <a:gd name="T32" fmla="*/ 6 w 12"/>
                <a:gd name="T33" fmla="*/ 9 h 17"/>
                <a:gd name="T34" fmla="*/ 3 w 12"/>
                <a:gd name="T35" fmla="*/ 10 h 17"/>
                <a:gd name="T36" fmla="*/ 2 w 12"/>
                <a:gd name="T37" fmla="*/ 12 h 17"/>
                <a:gd name="T38" fmla="*/ 3 w 12"/>
                <a:gd name="T39" fmla="*/ 14 h 17"/>
                <a:gd name="T40" fmla="*/ 5 w 12"/>
                <a:gd name="T41" fmla="*/ 15 h 17"/>
                <a:gd name="T42" fmla="*/ 8 w 12"/>
                <a:gd name="T43" fmla="*/ 13 h 17"/>
                <a:gd name="T44" fmla="*/ 10 w 12"/>
                <a:gd name="T45" fmla="*/ 10 h 17"/>
                <a:gd name="T46" fmla="*/ 10 w 12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1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4" y="2"/>
                    <a:pt x="3" y="3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0" y="0"/>
                    <a:pt x="12" y="2"/>
                    <a:pt x="12" y="6"/>
                  </a:cubicBezTo>
                  <a:lnTo>
                    <a:pt x="12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2" y="13"/>
                    <a:pt x="2" y="13"/>
                    <a:pt x="3" y="14"/>
                  </a:cubicBezTo>
                  <a:cubicBezTo>
                    <a:pt x="4" y="14"/>
                    <a:pt x="4" y="15"/>
                    <a:pt x="5" y="15"/>
                  </a:cubicBezTo>
                  <a:cubicBezTo>
                    <a:pt x="7" y="15"/>
                    <a:pt x="8" y="14"/>
                    <a:pt x="8" y="13"/>
                  </a:cubicBezTo>
                  <a:cubicBezTo>
                    <a:pt x="9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827" y="4192"/>
              <a:ext cx="11" cy="23"/>
            </a:xfrm>
            <a:custGeom>
              <a:avLst/>
              <a:gdLst>
                <a:gd name="T0" fmla="*/ 8 w 8"/>
                <a:gd name="T1" fmla="*/ 3 h 16"/>
                <a:gd name="T2" fmla="*/ 6 w 8"/>
                <a:gd name="T3" fmla="*/ 2 h 16"/>
                <a:gd name="T4" fmla="*/ 4 w 8"/>
                <a:gd name="T5" fmla="*/ 4 h 16"/>
                <a:gd name="T6" fmla="*/ 3 w 8"/>
                <a:gd name="T7" fmla="*/ 8 h 16"/>
                <a:gd name="T8" fmla="*/ 3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3 w 8"/>
                <a:gd name="T15" fmla="*/ 0 h 16"/>
                <a:gd name="T16" fmla="*/ 3 w 8"/>
                <a:gd name="T17" fmla="*/ 4 h 16"/>
                <a:gd name="T18" fmla="*/ 3 w 8"/>
                <a:gd name="T19" fmla="*/ 4 h 16"/>
                <a:gd name="T20" fmla="*/ 4 w 8"/>
                <a:gd name="T21" fmla="*/ 1 h 16"/>
                <a:gd name="T22" fmla="*/ 7 w 8"/>
                <a:gd name="T23" fmla="*/ 0 h 16"/>
                <a:gd name="T24" fmla="*/ 8 w 8"/>
                <a:gd name="T25" fmla="*/ 0 h 16"/>
                <a:gd name="T26" fmla="*/ 8 w 8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3"/>
                  </a:moveTo>
                  <a:cubicBezTo>
                    <a:pt x="8" y="3"/>
                    <a:pt x="7" y="2"/>
                    <a:pt x="6" y="2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41" y="4192"/>
              <a:ext cx="18" cy="24"/>
            </a:xfrm>
            <a:custGeom>
              <a:avLst/>
              <a:gdLst>
                <a:gd name="T0" fmla="*/ 13 w 13"/>
                <a:gd name="T1" fmla="*/ 16 h 17"/>
                <a:gd name="T2" fmla="*/ 10 w 13"/>
                <a:gd name="T3" fmla="*/ 16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2 h 17"/>
                <a:gd name="T14" fmla="*/ 5 w 13"/>
                <a:gd name="T15" fmla="*/ 7 h 17"/>
                <a:gd name="T16" fmla="*/ 10 w 13"/>
                <a:gd name="T17" fmla="*/ 6 h 17"/>
                <a:gd name="T18" fmla="*/ 7 w 13"/>
                <a:gd name="T19" fmla="*/ 2 h 17"/>
                <a:gd name="T20" fmla="*/ 2 w 13"/>
                <a:gd name="T21" fmla="*/ 4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6 h 17"/>
                <a:gd name="T30" fmla="*/ 10 w 13"/>
                <a:gd name="T31" fmla="*/ 8 h 17"/>
                <a:gd name="T32" fmla="*/ 6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3 w 13"/>
                <a:gd name="T39" fmla="*/ 14 h 17"/>
                <a:gd name="T40" fmla="*/ 6 w 13"/>
                <a:gd name="T41" fmla="*/ 15 h 17"/>
                <a:gd name="T42" fmla="*/ 9 w 13"/>
                <a:gd name="T43" fmla="*/ 13 h 17"/>
                <a:gd name="T44" fmla="*/ 10 w 13"/>
                <a:gd name="T45" fmla="*/ 10 h 17"/>
                <a:gd name="T46" fmla="*/ 10 w 13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9"/>
                    <a:pt x="2" y="7"/>
                    <a:pt x="5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6"/>
                  </a:lnTo>
                  <a:close/>
                  <a:moveTo>
                    <a:pt x="10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862" y="4211"/>
              <a:ext cx="7" cy="11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1 h 11"/>
                <a:gd name="T4" fmla="*/ 0 w 7"/>
                <a:gd name="T5" fmla="*/ 11 h 11"/>
                <a:gd name="T6" fmla="*/ 3 w 7"/>
                <a:gd name="T7" fmla="*/ 0 h 11"/>
                <a:gd name="T8" fmla="*/ 7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88" y="4184"/>
              <a:ext cx="26" cy="31"/>
            </a:xfrm>
            <a:custGeom>
              <a:avLst/>
              <a:gdLst>
                <a:gd name="T0" fmla="*/ 0 w 19"/>
                <a:gd name="T1" fmla="*/ 22 h 22"/>
                <a:gd name="T2" fmla="*/ 0 w 19"/>
                <a:gd name="T3" fmla="*/ 0 h 22"/>
                <a:gd name="T4" fmla="*/ 7 w 19"/>
                <a:gd name="T5" fmla="*/ 0 h 22"/>
                <a:gd name="T6" fmla="*/ 19 w 19"/>
                <a:gd name="T7" fmla="*/ 11 h 22"/>
                <a:gd name="T8" fmla="*/ 15 w 19"/>
                <a:gd name="T9" fmla="*/ 19 h 22"/>
                <a:gd name="T10" fmla="*/ 6 w 19"/>
                <a:gd name="T11" fmla="*/ 22 h 22"/>
                <a:gd name="T12" fmla="*/ 0 w 19"/>
                <a:gd name="T13" fmla="*/ 22 h 22"/>
                <a:gd name="T14" fmla="*/ 3 w 19"/>
                <a:gd name="T15" fmla="*/ 2 h 22"/>
                <a:gd name="T16" fmla="*/ 3 w 19"/>
                <a:gd name="T17" fmla="*/ 20 h 22"/>
                <a:gd name="T18" fmla="*/ 6 w 19"/>
                <a:gd name="T19" fmla="*/ 20 h 22"/>
                <a:gd name="T20" fmla="*/ 13 w 19"/>
                <a:gd name="T21" fmla="*/ 18 h 22"/>
                <a:gd name="T22" fmla="*/ 16 w 19"/>
                <a:gd name="T23" fmla="*/ 11 h 22"/>
                <a:gd name="T24" fmla="*/ 7 w 19"/>
                <a:gd name="T25" fmla="*/ 2 h 22"/>
                <a:gd name="T26" fmla="*/ 3 w 19"/>
                <a:gd name="T2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5" y="0"/>
                    <a:pt x="19" y="4"/>
                    <a:pt x="19" y="11"/>
                  </a:cubicBezTo>
                  <a:cubicBezTo>
                    <a:pt x="19" y="14"/>
                    <a:pt x="17" y="17"/>
                    <a:pt x="15" y="19"/>
                  </a:cubicBezTo>
                  <a:cubicBezTo>
                    <a:pt x="13" y="21"/>
                    <a:pt x="10" y="22"/>
                    <a:pt x="6" y="22"/>
                  </a:cubicBezTo>
                  <a:lnTo>
                    <a:pt x="0" y="22"/>
                  </a:lnTo>
                  <a:close/>
                  <a:moveTo>
                    <a:pt x="3" y="2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12" y="19"/>
                    <a:pt x="13" y="18"/>
                  </a:cubicBezTo>
                  <a:cubicBezTo>
                    <a:pt x="15" y="16"/>
                    <a:pt x="16" y="14"/>
                    <a:pt x="16" y="11"/>
                  </a:cubicBezTo>
                  <a:cubicBezTo>
                    <a:pt x="16" y="5"/>
                    <a:pt x="13" y="2"/>
                    <a:pt x="7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917" y="4192"/>
              <a:ext cx="20" cy="24"/>
            </a:xfrm>
            <a:custGeom>
              <a:avLst/>
              <a:gdLst>
                <a:gd name="T0" fmla="*/ 14 w 14"/>
                <a:gd name="T1" fmla="*/ 9 h 17"/>
                <a:gd name="T2" fmla="*/ 3 w 14"/>
                <a:gd name="T3" fmla="*/ 9 h 17"/>
                <a:gd name="T4" fmla="*/ 5 w 14"/>
                <a:gd name="T5" fmla="*/ 13 h 17"/>
                <a:gd name="T6" fmla="*/ 8 w 14"/>
                <a:gd name="T7" fmla="*/ 15 h 17"/>
                <a:gd name="T8" fmla="*/ 13 w 14"/>
                <a:gd name="T9" fmla="*/ 13 h 17"/>
                <a:gd name="T10" fmla="*/ 13 w 14"/>
                <a:gd name="T11" fmla="*/ 15 h 17"/>
                <a:gd name="T12" fmla="*/ 8 w 14"/>
                <a:gd name="T13" fmla="*/ 17 h 17"/>
                <a:gd name="T14" fmla="*/ 2 w 14"/>
                <a:gd name="T15" fmla="*/ 15 h 17"/>
                <a:gd name="T16" fmla="*/ 0 w 14"/>
                <a:gd name="T17" fmla="*/ 8 h 17"/>
                <a:gd name="T18" fmla="*/ 3 w 14"/>
                <a:gd name="T19" fmla="*/ 2 h 17"/>
                <a:gd name="T20" fmla="*/ 8 w 14"/>
                <a:gd name="T21" fmla="*/ 0 h 17"/>
                <a:gd name="T22" fmla="*/ 13 w 14"/>
                <a:gd name="T23" fmla="*/ 2 h 17"/>
                <a:gd name="T24" fmla="*/ 14 w 14"/>
                <a:gd name="T25" fmla="*/ 8 h 17"/>
                <a:gd name="T26" fmla="*/ 14 w 14"/>
                <a:gd name="T27" fmla="*/ 9 h 17"/>
                <a:gd name="T28" fmla="*/ 12 w 14"/>
                <a:gd name="T29" fmla="*/ 7 h 17"/>
                <a:gd name="T30" fmla="*/ 11 w 14"/>
                <a:gd name="T31" fmla="*/ 3 h 17"/>
                <a:gd name="T32" fmla="*/ 8 w 14"/>
                <a:gd name="T33" fmla="*/ 2 h 17"/>
                <a:gd name="T34" fmla="*/ 5 w 14"/>
                <a:gd name="T35" fmla="*/ 3 h 17"/>
                <a:gd name="T36" fmla="*/ 3 w 14"/>
                <a:gd name="T37" fmla="*/ 7 h 17"/>
                <a:gd name="T38" fmla="*/ 12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14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11"/>
                    <a:pt x="4" y="12"/>
                    <a:pt x="5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2" y="14"/>
                    <a:pt x="13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0" y="17"/>
                    <a:pt x="8" y="17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1" y="13"/>
                    <a:pt x="0" y="11"/>
                    <a:pt x="0" y="8"/>
                  </a:cubicBezTo>
                  <a:cubicBezTo>
                    <a:pt x="0" y="6"/>
                    <a:pt x="1" y="4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4" y="3"/>
                    <a:pt x="14" y="5"/>
                    <a:pt x="14" y="8"/>
                  </a:cubicBezTo>
                  <a:lnTo>
                    <a:pt x="14" y="9"/>
                  </a:lnTo>
                  <a:close/>
                  <a:moveTo>
                    <a:pt x="12" y="7"/>
                  </a:moveTo>
                  <a:cubicBezTo>
                    <a:pt x="12" y="5"/>
                    <a:pt x="11" y="4"/>
                    <a:pt x="11" y="3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 noEditPoints="1"/>
            </p:cNvSpPr>
            <p:nvPr userDrawn="1"/>
          </p:nvSpPr>
          <p:spPr bwMode="auto">
            <a:xfrm>
              <a:off x="942" y="4192"/>
              <a:ext cx="22" cy="34"/>
            </a:xfrm>
            <a:custGeom>
              <a:avLst/>
              <a:gdLst>
                <a:gd name="T0" fmla="*/ 3 w 15"/>
                <a:gd name="T1" fmla="*/ 14 h 24"/>
                <a:gd name="T2" fmla="*/ 3 w 15"/>
                <a:gd name="T3" fmla="*/ 14 h 24"/>
                <a:gd name="T4" fmla="*/ 3 w 15"/>
                <a:gd name="T5" fmla="*/ 24 h 24"/>
                <a:gd name="T6" fmla="*/ 0 w 15"/>
                <a:gd name="T7" fmla="*/ 24 h 24"/>
                <a:gd name="T8" fmla="*/ 0 w 15"/>
                <a:gd name="T9" fmla="*/ 0 h 24"/>
                <a:gd name="T10" fmla="*/ 3 w 15"/>
                <a:gd name="T11" fmla="*/ 0 h 24"/>
                <a:gd name="T12" fmla="*/ 3 w 15"/>
                <a:gd name="T13" fmla="*/ 3 h 24"/>
                <a:gd name="T14" fmla="*/ 3 w 15"/>
                <a:gd name="T15" fmla="*/ 3 h 24"/>
                <a:gd name="T16" fmla="*/ 8 w 15"/>
                <a:gd name="T17" fmla="*/ 0 h 24"/>
                <a:gd name="T18" fmla="*/ 13 w 15"/>
                <a:gd name="T19" fmla="*/ 2 h 24"/>
                <a:gd name="T20" fmla="*/ 15 w 15"/>
                <a:gd name="T21" fmla="*/ 8 h 24"/>
                <a:gd name="T22" fmla="*/ 13 w 15"/>
                <a:gd name="T23" fmla="*/ 14 h 24"/>
                <a:gd name="T24" fmla="*/ 8 w 15"/>
                <a:gd name="T25" fmla="*/ 17 h 24"/>
                <a:gd name="T26" fmla="*/ 3 w 15"/>
                <a:gd name="T27" fmla="*/ 14 h 24"/>
                <a:gd name="T28" fmla="*/ 3 w 15"/>
                <a:gd name="T29" fmla="*/ 8 h 24"/>
                <a:gd name="T30" fmla="*/ 3 w 15"/>
                <a:gd name="T31" fmla="*/ 10 h 24"/>
                <a:gd name="T32" fmla="*/ 4 w 15"/>
                <a:gd name="T33" fmla="*/ 13 h 24"/>
                <a:gd name="T34" fmla="*/ 7 w 15"/>
                <a:gd name="T35" fmla="*/ 15 h 24"/>
                <a:gd name="T36" fmla="*/ 11 w 15"/>
                <a:gd name="T37" fmla="*/ 13 h 24"/>
                <a:gd name="T38" fmla="*/ 12 w 15"/>
                <a:gd name="T39" fmla="*/ 8 h 24"/>
                <a:gd name="T40" fmla="*/ 11 w 15"/>
                <a:gd name="T41" fmla="*/ 4 h 24"/>
                <a:gd name="T42" fmla="*/ 8 w 15"/>
                <a:gd name="T43" fmla="*/ 2 h 24"/>
                <a:gd name="T44" fmla="*/ 4 w 15"/>
                <a:gd name="T45" fmla="*/ 4 h 24"/>
                <a:gd name="T46" fmla="*/ 3 w 15"/>
                <a:gd name="T4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3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4"/>
                    <a:pt x="15" y="6"/>
                    <a:pt x="15" y="8"/>
                  </a:cubicBezTo>
                  <a:cubicBezTo>
                    <a:pt x="15" y="11"/>
                    <a:pt x="14" y="13"/>
                    <a:pt x="13" y="14"/>
                  </a:cubicBezTo>
                  <a:cubicBezTo>
                    <a:pt x="12" y="16"/>
                    <a:pt x="10" y="17"/>
                    <a:pt x="8" y="17"/>
                  </a:cubicBezTo>
                  <a:cubicBezTo>
                    <a:pt x="6" y="17"/>
                    <a:pt x="4" y="16"/>
                    <a:pt x="3" y="14"/>
                  </a:cubicBezTo>
                  <a:close/>
                  <a:moveTo>
                    <a:pt x="3" y="8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0"/>
                    <a:pt x="12" y="8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 noEditPoints="1"/>
            </p:cNvSpPr>
            <p:nvPr userDrawn="1"/>
          </p:nvSpPr>
          <p:spPr bwMode="auto">
            <a:xfrm>
              <a:off x="968" y="4192"/>
              <a:ext cx="22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2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996" y="4183"/>
              <a:ext cx="18" cy="32"/>
            </a:xfrm>
            <a:custGeom>
              <a:avLst/>
              <a:gdLst>
                <a:gd name="T0" fmla="*/ 18 w 18"/>
                <a:gd name="T1" fmla="*/ 32 h 32"/>
                <a:gd name="T2" fmla="*/ 14 w 18"/>
                <a:gd name="T3" fmla="*/ 32 h 32"/>
                <a:gd name="T4" fmla="*/ 4 w 18"/>
                <a:gd name="T5" fmla="*/ 22 h 32"/>
                <a:gd name="T6" fmla="*/ 3 w 18"/>
                <a:gd name="T7" fmla="*/ 22 h 32"/>
                <a:gd name="T8" fmla="*/ 3 w 18"/>
                <a:gd name="T9" fmla="*/ 32 h 32"/>
                <a:gd name="T10" fmla="*/ 0 w 18"/>
                <a:gd name="T11" fmla="*/ 32 h 32"/>
                <a:gd name="T12" fmla="*/ 0 w 18"/>
                <a:gd name="T13" fmla="*/ 0 h 32"/>
                <a:gd name="T14" fmla="*/ 3 w 18"/>
                <a:gd name="T15" fmla="*/ 0 h 32"/>
                <a:gd name="T16" fmla="*/ 3 w 18"/>
                <a:gd name="T17" fmla="*/ 21 h 32"/>
                <a:gd name="T18" fmla="*/ 4 w 18"/>
                <a:gd name="T19" fmla="*/ 21 h 32"/>
                <a:gd name="T20" fmla="*/ 13 w 18"/>
                <a:gd name="T21" fmla="*/ 9 h 32"/>
                <a:gd name="T22" fmla="*/ 18 w 18"/>
                <a:gd name="T23" fmla="*/ 9 h 32"/>
                <a:gd name="T24" fmla="*/ 7 w 18"/>
                <a:gd name="T25" fmla="*/ 21 h 32"/>
                <a:gd name="T26" fmla="*/ 18 w 18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4" y="3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13" y="9"/>
                  </a:lnTo>
                  <a:lnTo>
                    <a:pt x="18" y="9"/>
                  </a:lnTo>
                  <a:lnTo>
                    <a:pt x="7" y="21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auto">
            <a:xfrm>
              <a:off x="1016" y="4211"/>
              <a:ext cx="5" cy="11"/>
            </a:xfrm>
            <a:custGeom>
              <a:avLst/>
              <a:gdLst>
                <a:gd name="T0" fmla="*/ 5 w 5"/>
                <a:gd name="T1" fmla="*/ 0 h 11"/>
                <a:gd name="T2" fmla="*/ 3 w 5"/>
                <a:gd name="T3" fmla="*/ 11 h 11"/>
                <a:gd name="T4" fmla="*/ 0 w 5"/>
                <a:gd name="T5" fmla="*/ 11 h 11"/>
                <a:gd name="T6" fmla="*/ 3 w 5"/>
                <a:gd name="T7" fmla="*/ 0 h 11"/>
                <a:gd name="T8" fmla="*/ 5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auto">
            <a:xfrm>
              <a:off x="1038" y="4184"/>
              <a:ext cx="24" cy="32"/>
            </a:xfrm>
            <a:custGeom>
              <a:avLst/>
              <a:gdLst>
                <a:gd name="T0" fmla="*/ 17 w 17"/>
                <a:gd name="T1" fmla="*/ 21 h 23"/>
                <a:gd name="T2" fmla="*/ 11 w 17"/>
                <a:gd name="T3" fmla="*/ 23 h 23"/>
                <a:gd name="T4" fmla="*/ 3 w 17"/>
                <a:gd name="T5" fmla="*/ 20 h 23"/>
                <a:gd name="T6" fmla="*/ 0 w 17"/>
                <a:gd name="T7" fmla="*/ 12 h 23"/>
                <a:gd name="T8" fmla="*/ 4 w 17"/>
                <a:gd name="T9" fmla="*/ 3 h 23"/>
                <a:gd name="T10" fmla="*/ 12 w 17"/>
                <a:gd name="T11" fmla="*/ 0 h 23"/>
                <a:gd name="T12" fmla="*/ 17 w 17"/>
                <a:gd name="T13" fmla="*/ 1 h 23"/>
                <a:gd name="T14" fmla="*/ 17 w 17"/>
                <a:gd name="T15" fmla="*/ 3 h 23"/>
                <a:gd name="T16" fmla="*/ 12 w 17"/>
                <a:gd name="T17" fmla="*/ 2 h 23"/>
                <a:gd name="T18" fmla="*/ 6 w 17"/>
                <a:gd name="T19" fmla="*/ 5 h 23"/>
                <a:gd name="T20" fmla="*/ 3 w 17"/>
                <a:gd name="T21" fmla="*/ 11 h 23"/>
                <a:gd name="T22" fmla="*/ 5 w 17"/>
                <a:gd name="T23" fmla="*/ 18 h 23"/>
                <a:gd name="T24" fmla="*/ 11 w 17"/>
                <a:gd name="T25" fmla="*/ 20 h 23"/>
                <a:gd name="T26" fmla="*/ 17 w 17"/>
                <a:gd name="T27" fmla="*/ 19 h 23"/>
                <a:gd name="T28" fmla="*/ 17 w 17"/>
                <a:gd name="T2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3">
                  <a:moveTo>
                    <a:pt x="17" y="21"/>
                  </a:moveTo>
                  <a:cubicBezTo>
                    <a:pt x="15" y="22"/>
                    <a:pt x="13" y="23"/>
                    <a:pt x="11" y="23"/>
                  </a:cubicBezTo>
                  <a:cubicBezTo>
                    <a:pt x="8" y="23"/>
                    <a:pt x="5" y="22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9" y="2"/>
                    <a:pt x="7" y="3"/>
                    <a:pt x="6" y="5"/>
                  </a:cubicBezTo>
                  <a:cubicBezTo>
                    <a:pt x="4" y="6"/>
                    <a:pt x="3" y="9"/>
                    <a:pt x="3" y="11"/>
                  </a:cubicBezTo>
                  <a:cubicBezTo>
                    <a:pt x="3" y="14"/>
                    <a:pt x="4" y="16"/>
                    <a:pt x="5" y="18"/>
                  </a:cubicBezTo>
                  <a:cubicBezTo>
                    <a:pt x="7" y="20"/>
                    <a:pt x="9" y="20"/>
                    <a:pt x="11" y="20"/>
                  </a:cubicBezTo>
                  <a:cubicBezTo>
                    <a:pt x="13" y="20"/>
                    <a:pt x="15" y="20"/>
                    <a:pt x="17" y="19"/>
                  </a:cubicBezTo>
                  <a:lnTo>
                    <a:pt x="1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 noEditPoints="1"/>
            </p:cNvSpPr>
            <p:nvPr userDrawn="1"/>
          </p:nvSpPr>
          <p:spPr bwMode="auto">
            <a:xfrm>
              <a:off x="1066" y="4192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4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6" y="17"/>
                    <a:pt x="4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4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7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7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auto">
            <a:xfrm>
              <a:off x="1095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1 w 13"/>
                <a:gd name="T3" fmla="*/ 16 h 16"/>
                <a:gd name="T4" fmla="*/ 11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3 w 13"/>
                <a:gd name="T11" fmla="*/ 7 h 16"/>
                <a:gd name="T12" fmla="*/ 3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3 w 13"/>
                <a:gd name="T19" fmla="*/ 0 h 16"/>
                <a:gd name="T20" fmla="*/ 3 w 13"/>
                <a:gd name="T21" fmla="*/ 3 h 16"/>
                <a:gd name="T22" fmla="*/ 3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4"/>
                    <a:pt x="10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 noEditPoints="1"/>
            </p:cNvSpPr>
            <p:nvPr userDrawn="1"/>
          </p:nvSpPr>
          <p:spPr bwMode="auto">
            <a:xfrm>
              <a:off x="1119" y="4183"/>
              <a:ext cx="21" cy="33"/>
            </a:xfrm>
            <a:custGeom>
              <a:avLst/>
              <a:gdLst>
                <a:gd name="T0" fmla="*/ 15 w 15"/>
                <a:gd name="T1" fmla="*/ 23 h 24"/>
                <a:gd name="T2" fmla="*/ 12 w 15"/>
                <a:gd name="T3" fmla="*/ 23 h 24"/>
                <a:gd name="T4" fmla="*/ 12 w 15"/>
                <a:gd name="T5" fmla="*/ 21 h 24"/>
                <a:gd name="T6" fmla="*/ 12 w 15"/>
                <a:gd name="T7" fmla="*/ 21 h 24"/>
                <a:gd name="T8" fmla="*/ 7 w 15"/>
                <a:gd name="T9" fmla="*/ 24 h 24"/>
                <a:gd name="T10" fmla="*/ 2 w 15"/>
                <a:gd name="T11" fmla="*/ 22 h 24"/>
                <a:gd name="T12" fmla="*/ 0 w 15"/>
                <a:gd name="T13" fmla="*/ 16 h 24"/>
                <a:gd name="T14" fmla="*/ 2 w 15"/>
                <a:gd name="T15" fmla="*/ 9 h 24"/>
                <a:gd name="T16" fmla="*/ 7 w 15"/>
                <a:gd name="T17" fmla="*/ 7 h 24"/>
                <a:gd name="T18" fmla="*/ 12 w 15"/>
                <a:gd name="T19" fmla="*/ 10 h 24"/>
                <a:gd name="T20" fmla="*/ 12 w 15"/>
                <a:gd name="T21" fmla="*/ 10 h 24"/>
                <a:gd name="T22" fmla="*/ 12 w 15"/>
                <a:gd name="T23" fmla="*/ 0 h 24"/>
                <a:gd name="T24" fmla="*/ 15 w 15"/>
                <a:gd name="T25" fmla="*/ 0 h 24"/>
                <a:gd name="T26" fmla="*/ 15 w 15"/>
                <a:gd name="T27" fmla="*/ 23 h 24"/>
                <a:gd name="T28" fmla="*/ 12 w 15"/>
                <a:gd name="T29" fmla="*/ 16 h 24"/>
                <a:gd name="T30" fmla="*/ 12 w 15"/>
                <a:gd name="T31" fmla="*/ 14 h 24"/>
                <a:gd name="T32" fmla="*/ 11 w 15"/>
                <a:gd name="T33" fmla="*/ 11 h 24"/>
                <a:gd name="T34" fmla="*/ 8 w 15"/>
                <a:gd name="T35" fmla="*/ 9 h 24"/>
                <a:gd name="T36" fmla="*/ 4 w 15"/>
                <a:gd name="T37" fmla="*/ 11 h 24"/>
                <a:gd name="T38" fmla="*/ 3 w 15"/>
                <a:gd name="T39" fmla="*/ 16 h 24"/>
                <a:gd name="T40" fmla="*/ 4 w 15"/>
                <a:gd name="T41" fmla="*/ 20 h 24"/>
                <a:gd name="T42" fmla="*/ 7 w 15"/>
                <a:gd name="T43" fmla="*/ 22 h 24"/>
                <a:gd name="T44" fmla="*/ 11 w 15"/>
                <a:gd name="T45" fmla="*/ 20 h 24"/>
                <a:gd name="T46" fmla="*/ 12 w 15"/>
                <a:gd name="T4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24">
                  <a:moveTo>
                    <a:pt x="15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3" y="8"/>
                    <a:pt x="5" y="7"/>
                    <a:pt x="7" y="7"/>
                  </a:cubicBezTo>
                  <a:cubicBezTo>
                    <a:pt x="10" y="7"/>
                    <a:pt x="11" y="8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23"/>
                  </a:lnTo>
                  <a:close/>
                  <a:moveTo>
                    <a:pt x="12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1"/>
                    <a:pt x="11" y="11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3" y="12"/>
                    <a:pt x="3" y="14"/>
                    <a:pt x="3" y="16"/>
                  </a:cubicBezTo>
                  <a:cubicBezTo>
                    <a:pt x="3" y="18"/>
                    <a:pt x="3" y="19"/>
                    <a:pt x="4" y="20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9" y="22"/>
                    <a:pt x="10" y="21"/>
                    <a:pt x="11" y="20"/>
                  </a:cubicBezTo>
                  <a:cubicBezTo>
                    <a:pt x="12" y="19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1"/>
            <p:cNvSpPr>
              <a:spLocks noEditPoints="1"/>
            </p:cNvSpPr>
            <p:nvPr userDrawn="1"/>
          </p:nvSpPr>
          <p:spPr bwMode="auto">
            <a:xfrm>
              <a:off x="1145" y="4192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2 h 17"/>
                <a:gd name="T8" fmla="*/ 8 w 16"/>
                <a:gd name="T9" fmla="*/ 0 h 17"/>
                <a:gd name="T10" fmla="*/ 14 w 16"/>
                <a:gd name="T11" fmla="*/ 2 h 17"/>
                <a:gd name="T12" fmla="*/ 16 w 16"/>
                <a:gd name="T13" fmla="*/ 8 h 17"/>
                <a:gd name="T14" fmla="*/ 13 w 16"/>
                <a:gd name="T15" fmla="*/ 14 h 17"/>
                <a:gd name="T16" fmla="*/ 8 w 16"/>
                <a:gd name="T17" fmla="*/ 17 h 17"/>
                <a:gd name="T18" fmla="*/ 8 w 16"/>
                <a:gd name="T19" fmla="*/ 2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8 h 17"/>
                <a:gd name="T32" fmla="*/ 12 w 16"/>
                <a:gd name="T33" fmla="*/ 4 h 17"/>
                <a:gd name="T34" fmla="*/ 8 w 16"/>
                <a:gd name="T3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2"/>
                  </a:cubicBezTo>
                  <a:cubicBezTo>
                    <a:pt x="15" y="4"/>
                    <a:pt x="16" y="6"/>
                    <a:pt x="16" y="8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2"/>
                  </a:move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4"/>
                    <a:pt x="12" y="13"/>
                  </a:cubicBezTo>
                  <a:cubicBezTo>
                    <a:pt x="13" y="12"/>
                    <a:pt x="13" y="10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auto">
            <a:xfrm>
              <a:off x="1174" y="4192"/>
              <a:ext cx="18" cy="23"/>
            </a:xfrm>
            <a:custGeom>
              <a:avLst/>
              <a:gdLst>
                <a:gd name="T0" fmla="*/ 13 w 13"/>
                <a:gd name="T1" fmla="*/ 16 h 16"/>
                <a:gd name="T2" fmla="*/ 10 w 13"/>
                <a:gd name="T3" fmla="*/ 16 h 16"/>
                <a:gd name="T4" fmla="*/ 10 w 13"/>
                <a:gd name="T5" fmla="*/ 7 h 16"/>
                <a:gd name="T6" fmla="*/ 7 w 13"/>
                <a:gd name="T7" fmla="*/ 2 h 16"/>
                <a:gd name="T8" fmla="*/ 4 w 13"/>
                <a:gd name="T9" fmla="*/ 4 h 16"/>
                <a:gd name="T10" fmla="*/ 2 w 13"/>
                <a:gd name="T11" fmla="*/ 7 h 16"/>
                <a:gd name="T12" fmla="*/ 2 w 13"/>
                <a:gd name="T13" fmla="*/ 16 h 16"/>
                <a:gd name="T14" fmla="*/ 0 w 13"/>
                <a:gd name="T15" fmla="*/ 16 h 16"/>
                <a:gd name="T16" fmla="*/ 0 w 13"/>
                <a:gd name="T17" fmla="*/ 0 h 16"/>
                <a:gd name="T18" fmla="*/ 2 w 13"/>
                <a:gd name="T19" fmla="*/ 0 h 16"/>
                <a:gd name="T20" fmla="*/ 2 w 13"/>
                <a:gd name="T21" fmla="*/ 3 h 16"/>
                <a:gd name="T22" fmla="*/ 2 w 13"/>
                <a:gd name="T23" fmla="*/ 3 h 16"/>
                <a:gd name="T24" fmla="*/ 8 w 13"/>
                <a:gd name="T25" fmla="*/ 0 h 16"/>
                <a:gd name="T26" fmla="*/ 12 w 13"/>
                <a:gd name="T27" fmla="*/ 2 h 16"/>
                <a:gd name="T28" fmla="*/ 13 w 13"/>
                <a:gd name="T29" fmla="*/ 7 h 16"/>
                <a:gd name="T30" fmla="*/ 13 w 13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2" y="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1"/>
                    <a:pt x="5" y="0"/>
                    <a:pt x="8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3"/>
                    <a:pt x="13" y="4"/>
                    <a:pt x="13" y="7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 noEditPoints="1"/>
            </p:cNvSpPr>
            <p:nvPr userDrawn="1"/>
          </p:nvSpPr>
          <p:spPr bwMode="auto">
            <a:xfrm>
              <a:off x="1197" y="4192"/>
              <a:ext cx="22" cy="34"/>
            </a:xfrm>
            <a:custGeom>
              <a:avLst/>
              <a:gdLst>
                <a:gd name="T0" fmla="*/ 15 w 15"/>
                <a:gd name="T1" fmla="*/ 15 h 24"/>
                <a:gd name="T2" fmla="*/ 6 w 15"/>
                <a:gd name="T3" fmla="*/ 24 h 24"/>
                <a:gd name="T4" fmla="*/ 1 w 15"/>
                <a:gd name="T5" fmla="*/ 23 h 24"/>
                <a:gd name="T6" fmla="*/ 1 w 15"/>
                <a:gd name="T7" fmla="*/ 20 h 24"/>
                <a:gd name="T8" fmla="*/ 6 w 15"/>
                <a:gd name="T9" fmla="*/ 22 h 24"/>
                <a:gd name="T10" fmla="*/ 12 w 15"/>
                <a:gd name="T11" fmla="*/ 15 h 24"/>
                <a:gd name="T12" fmla="*/ 12 w 15"/>
                <a:gd name="T13" fmla="*/ 14 h 24"/>
                <a:gd name="T14" fmla="*/ 12 w 15"/>
                <a:gd name="T15" fmla="*/ 14 h 24"/>
                <a:gd name="T16" fmla="*/ 6 w 15"/>
                <a:gd name="T17" fmla="*/ 17 h 24"/>
                <a:gd name="T18" fmla="*/ 2 w 15"/>
                <a:gd name="T19" fmla="*/ 15 h 24"/>
                <a:gd name="T20" fmla="*/ 0 w 15"/>
                <a:gd name="T21" fmla="*/ 9 h 24"/>
                <a:gd name="T22" fmla="*/ 2 w 15"/>
                <a:gd name="T23" fmla="*/ 2 h 24"/>
                <a:gd name="T24" fmla="*/ 7 w 15"/>
                <a:gd name="T25" fmla="*/ 0 h 24"/>
                <a:gd name="T26" fmla="*/ 12 w 15"/>
                <a:gd name="T27" fmla="*/ 3 h 24"/>
                <a:gd name="T28" fmla="*/ 12 w 15"/>
                <a:gd name="T29" fmla="*/ 3 h 24"/>
                <a:gd name="T30" fmla="*/ 12 w 15"/>
                <a:gd name="T31" fmla="*/ 0 h 24"/>
                <a:gd name="T32" fmla="*/ 15 w 15"/>
                <a:gd name="T33" fmla="*/ 0 h 24"/>
                <a:gd name="T34" fmla="*/ 15 w 15"/>
                <a:gd name="T35" fmla="*/ 15 h 24"/>
                <a:gd name="T36" fmla="*/ 12 w 15"/>
                <a:gd name="T37" fmla="*/ 9 h 24"/>
                <a:gd name="T38" fmla="*/ 12 w 15"/>
                <a:gd name="T39" fmla="*/ 7 h 24"/>
                <a:gd name="T40" fmla="*/ 11 w 15"/>
                <a:gd name="T41" fmla="*/ 4 h 24"/>
                <a:gd name="T42" fmla="*/ 7 w 15"/>
                <a:gd name="T43" fmla="*/ 2 h 24"/>
                <a:gd name="T44" fmla="*/ 4 w 15"/>
                <a:gd name="T45" fmla="*/ 4 h 24"/>
                <a:gd name="T46" fmla="*/ 2 w 15"/>
                <a:gd name="T47" fmla="*/ 9 h 24"/>
                <a:gd name="T48" fmla="*/ 4 w 15"/>
                <a:gd name="T49" fmla="*/ 13 h 24"/>
                <a:gd name="T50" fmla="*/ 7 w 15"/>
                <a:gd name="T51" fmla="*/ 15 h 24"/>
                <a:gd name="T52" fmla="*/ 11 w 15"/>
                <a:gd name="T53" fmla="*/ 13 h 24"/>
                <a:gd name="T54" fmla="*/ 12 w 15"/>
                <a:gd name="T5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" h="24">
                  <a:moveTo>
                    <a:pt x="15" y="15"/>
                  </a:moveTo>
                  <a:cubicBezTo>
                    <a:pt x="15" y="21"/>
                    <a:pt x="12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10" y="22"/>
                    <a:pt x="12" y="20"/>
                    <a:pt x="12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4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5"/>
                  </a:lnTo>
                  <a:close/>
                  <a:moveTo>
                    <a:pt x="12" y="9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4"/>
                    <a:pt x="11" y="4"/>
                  </a:cubicBezTo>
                  <a:cubicBezTo>
                    <a:pt x="10" y="3"/>
                    <a:pt x="9" y="2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5" y="14"/>
                    <a:pt x="6" y="15"/>
                    <a:pt x="7" y="15"/>
                  </a:cubicBezTo>
                  <a:cubicBezTo>
                    <a:pt x="9" y="15"/>
                    <a:pt x="10" y="14"/>
                    <a:pt x="11" y="13"/>
                  </a:cubicBezTo>
                  <a:cubicBezTo>
                    <a:pt x="12" y="12"/>
                    <a:pt x="12" y="11"/>
                    <a:pt x="1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auto">
            <a:xfrm>
              <a:off x="1224" y="4192"/>
              <a:ext cx="17" cy="24"/>
            </a:xfrm>
            <a:custGeom>
              <a:avLst/>
              <a:gdLst>
                <a:gd name="T0" fmla="*/ 12 w 12"/>
                <a:gd name="T1" fmla="*/ 16 h 17"/>
                <a:gd name="T2" fmla="*/ 7 w 12"/>
                <a:gd name="T3" fmla="*/ 17 h 17"/>
                <a:gd name="T4" fmla="*/ 2 w 12"/>
                <a:gd name="T5" fmla="*/ 15 h 17"/>
                <a:gd name="T6" fmla="*/ 0 w 12"/>
                <a:gd name="T7" fmla="*/ 9 h 17"/>
                <a:gd name="T8" fmla="*/ 2 w 12"/>
                <a:gd name="T9" fmla="*/ 2 h 17"/>
                <a:gd name="T10" fmla="*/ 8 w 12"/>
                <a:gd name="T11" fmla="*/ 0 h 17"/>
                <a:gd name="T12" fmla="*/ 12 w 12"/>
                <a:gd name="T13" fmla="*/ 1 h 17"/>
                <a:gd name="T14" fmla="*/ 12 w 12"/>
                <a:gd name="T15" fmla="*/ 3 h 17"/>
                <a:gd name="T16" fmla="*/ 8 w 12"/>
                <a:gd name="T17" fmla="*/ 2 h 17"/>
                <a:gd name="T18" fmla="*/ 4 w 12"/>
                <a:gd name="T19" fmla="*/ 4 h 17"/>
                <a:gd name="T20" fmla="*/ 2 w 12"/>
                <a:gd name="T21" fmla="*/ 9 h 17"/>
                <a:gd name="T22" fmla="*/ 4 w 12"/>
                <a:gd name="T23" fmla="*/ 13 h 17"/>
                <a:gd name="T24" fmla="*/ 8 w 12"/>
                <a:gd name="T25" fmla="*/ 15 h 17"/>
                <a:gd name="T26" fmla="*/ 12 w 12"/>
                <a:gd name="T27" fmla="*/ 13 h 17"/>
                <a:gd name="T28" fmla="*/ 12 w 12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7">
                  <a:moveTo>
                    <a:pt x="12" y="16"/>
                  </a:moveTo>
                  <a:cubicBezTo>
                    <a:pt x="10" y="16"/>
                    <a:pt x="9" y="17"/>
                    <a:pt x="7" y="17"/>
                  </a:cubicBezTo>
                  <a:cubicBezTo>
                    <a:pt x="5" y="17"/>
                    <a:pt x="3" y="16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0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9" y="15"/>
                    <a:pt x="10" y="14"/>
                    <a:pt x="12" y="13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 noEditPoints="1"/>
            </p:cNvSpPr>
            <p:nvPr userDrawn="1"/>
          </p:nvSpPr>
          <p:spPr bwMode="auto">
            <a:xfrm>
              <a:off x="1244" y="4192"/>
              <a:ext cx="18" cy="24"/>
            </a:xfrm>
            <a:custGeom>
              <a:avLst/>
              <a:gdLst>
                <a:gd name="T0" fmla="*/ 13 w 13"/>
                <a:gd name="T1" fmla="*/ 16 h 17"/>
                <a:gd name="T2" fmla="*/ 10 w 13"/>
                <a:gd name="T3" fmla="*/ 16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2 w 13"/>
                <a:gd name="T11" fmla="*/ 16 h 17"/>
                <a:gd name="T12" fmla="*/ 0 w 13"/>
                <a:gd name="T13" fmla="*/ 12 h 17"/>
                <a:gd name="T14" fmla="*/ 6 w 13"/>
                <a:gd name="T15" fmla="*/ 7 h 17"/>
                <a:gd name="T16" fmla="*/ 10 w 13"/>
                <a:gd name="T17" fmla="*/ 6 h 17"/>
                <a:gd name="T18" fmla="*/ 7 w 13"/>
                <a:gd name="T19" fmla="*/ 2 h 17"/>
                <a:gd name="T20" fmla="*/ 2 w 13"/>
                <a:gd name="T21" fmla="*/ 4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6 h 17"/>
                <a:gd name="T30" fmla="*/ 10 w 13"/>
                <a:gd name="T31" fmla="*/ 8 h 17"/>
                <a:gd name="T32" fmla="*/ 7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3 h 17"/>
                <a:gd name="T44" fmla="*/ 10 w 13"/>
                <a:gd name="T45" fmla="*/ 10 h 17"/>
                <a:gd name="T46" fmla="*/ 10 w 13"/>
                <a:gd name="T4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8" y="17"/>
                    <a:pt x="5" y="17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9"/>
                    <a:pt x="2" y="7"/>
                    <a:pt x="6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4"/>
                    <a:pt x="9" y="2"/>
                    <a:pt x="7" y="2"/>
                  </a:cubicBezTo>
                  <a:cubicBezTo>
                    <a:pt x="5" y="2"/>
                    <a:pt x="3" y="3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6"/>
                  </a:lnTo>
                  <a:close/>
                  <a:moveTo>
                    <a:pt x="10" y="8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3" y="13"/>
                    <a:pt x="3" y="13"/>
                    <a:pt x="4" y="14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0" y="12"/>
                    <a:pt x="10" y="11"/>
                    <a:pt x="10" y="1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auto">
            <a:xfrm>
              <a:off x="1267" y="4187"/>
              <a:ext cx="12" cy="29"/>
            </a:xfrm>
            <a:custGeom>
              <a:avLst/>
              <a:gdLst>
                <a:gd name="T0" fmla="*/ 9 w 9"/>
                <a:gd name="T1" fmla="*/ 20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4 h 21"/>
                <a:gd name="T12" fmla="*/ 3 w 9"/>
                <a:gd name="T13" fmla="*/ 4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4 h 21"/>
                <a:gd name="T20" fmla="*/ 9 w 9"/>
                <a:gd name="T21" fmla="*/ 4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8 w 9"/>
                <a:gd name="T31" fmla="*/ 19 h 21"/>
                <a:gd name="T32" fmla="*/ 9 w 9"/>
                <a:gd name="T33" fmla="*/ 18 h 21"/>
                <a:gd name="T34" fmla="*/ 9 w 9"/>
                <a:gd name="T3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0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19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6" y="18"/>
                    <a:pt x="7" y="19"/>
                    <a:pt x="8" y="19"/>
                  </a:cubicBezTo>
                  <a:cubicBezTo>
                    <a:pt x="8" y="19"/>
                    <a:pt x="9" y="18"/>
                    <a:pt x="9" y="18"/>
                  </a:cubicBezTo>
                  <a:lnTo>
                    <a:pt x="9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auto">
            <a:xfrm>
              <a:off x="1283" y="4192"/>
              <a:ext cx="20" cy="24"/>
            </a:xfrm>
            <a:custGeom>
              <a:avLst/>
              <a:gdLst>
                <a:gd name="T0" fmla="*/ 14 w 14"/>
                <a:gd name="T1" fmla="*/ 16 h 17"/>
                <a:gd name="T2" fmla="*/ 11 w 14"/>
                <a:gd name="T3" fmla="*/ 16 h 17"/>
                <a:gd name="T4" fmla="*/ 11 w 14"/>
                <a:gd name="T5" fmla="*/ 14 h 17"/>
                <a:gd name="T6" fmla="*/ 11 w 14"/>
                <a:gd name="T7" fmla="*/ 14 h 17"/>
                <a:gd name="T8" fmla="*/ 6 w 14"/>
                <a:gd name="T9" fmla="*/ 17 h 17"/>
                <a:gd name="T10" fmla="*/ 0 w 14"/>
                <a:gd name="T11" fmla="*/ 10 h 17"/>
                <a:gd name="T12" fmla="*/ 0 w 14"/>
                <a:gd name="T13" fmla="*/ 0 h 17"/>
                <a:gd name="T14" fmla="*/ 3 w 14"/>
                <a:gd name="T15" fmla="*/ 0 h 17"/>
                <a:gd name="T16" fmla="*/ 3 w 14"/>
                <a:gd name="T17" fmla="*/ 10 h 17"/>
                <a:gd name="T18" fmla="*/ 7 w 14"/>
                <a:gd name="T19" fmla="*/ 15 h 17"/>
                <a:gd name="T20" fmla="*/ 10 w 14"/>
                <a:gd name="T21" fmla="*/ 13 h 17"/>
                <a:gd name="T22" fmla="*/ 11 w 14"/>
                <a:gd name="T23" fmla="*/ 10 h 17"/>
                <a:gd name="T24" fmla="*/ 11 w 14"/>
                <a:gd name="T25" fmla="*/ 0 h 17"/>
                <a:gd name="T26" fmla="*/ 14 w 14"/>
                <a:gd name="T27" fmla="*/ 0 h 17"/>
                <a:gd name="T28" fmla="*/ 14 w 1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7">
                  <a:moveTo>
                    <a:pt x="14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6"/>
                    <a:pt x="8" y="17"/>
                    <a:pt x="6" y="17"/>
                  </a:cubicBezTo>
                  <a:cubicBezTo>
                    <a:pt x="2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3"/>
                    <a:pt x="4" y="15"/>
                    <a:pt x="7" y="15"/>
                  </a:cubicBezTo>
                  <a:cubicBezTo>
                    <a:pt x="8" y="15"/>
                    <a:pt x="9" y="14"/>
                    <a:pt x="10" y="13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 userDrawn="1"/>
          </p:nvSpPr>
          <p:spPr bwMode="auto">
            <a:xfrm>
              <a:off x="1310" y="4192"/>
              <a:ext cx="11" cy="23"/>
            </a:xfrm>
            <a:custGeom>
              <a:avLst/>
              <a:gdLst>
                <a:gd name="T0" fmla="*/ 8 w 8"/>
                <a:gd name="T1" fmla="*/ 3 h 16"/>
                <a:gd name="T2" fmla="*/ 6 w 8"/>
                <a:gd name="T3" fmla="*/ 2 h 16"/>
                <a:gd name="T4" fmla="*/ 3 w 8"/>
                <a:gd name="T5" fmla="*/ 4 h 16"/>
                <a:gd name="T6" fmla="*/ 2 w 8"/>
                <a:gd name="T7" fmla="*/ 8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2 w 8"/>
                <a:gd name="T15" fmla="*/ 0 h 16"/>
                <a:gd name="T16" fmla="*/ 2 w 8"/>
                <a:gd name="T17" fmla="*/ 4 h 16"/>
                <a:gd name="T18" fmla="*/ 2 w 8"/>
                <a:gd name="T19" fmla="*/ 4 h 16"/>
                <a:gd name="T20" fmla="*/ 4 w 8"/>
                <a:gd name="T21" fmla="*/ 1 h 16"/>
                <a:gd name="T22" fmla="*/ 7 w 8"/>
                <a:gd name="T23" fmla="*/ 0 h 16"/>
                <a:gd name="T24" fmla="*/ 8 w 8"/>
                <a:gd name="T25" fmla="*/ 0 h 16"/>
                <a:gd name="T26" fmla="*/ 8 w 8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3"/>
                  </a:moveTo>
                  <a:cubicBezTo>
                    <a:pt x="8" y="3"/>
                    <a:pt x="7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auto">
            <a:xfrm>
              <a:off x="1104" y="4237"/>
              <a:ext cx="24" cy="33"/>
            </a:xfrm>
            <a:custGeom>
              <a:avLst/>
              <a:gdLst>
                <a:gd name="T0" fmla="*/ 17 w 17"/>
                <a:gd name="T1" fmla="*/ 0 h 23"/>
                <a:gd name="T2" fmla="*/ 10 w 17"/>
                <a:gd name="T3" fmla="*/ 15 h 23"/>
                <a:gd name="T4" fmla="*/ 10 w 17"/>
                <a:gd name="T5" fmla="*/ 23 h 23"/>
                <a:gd name="T6" fmla="*/ 7 w 17"/>
                <a:gd name="T7" fmla="*/ 23 h 23"/>
                <a:gd name="T8" fmla="*/ 7 w 17"/>
                <a:gd name="T9" fmla="*/ 15 h 23"/>
                <a:gd name="T10" fmla="*/ 0 w 17"/>
                <a:gd name="T11" fmla="*/ 0 h 23"/>
                <a:gd name="T12" fmla="*/ 3 w 17"/>
                <a:gd name="T13" fmla="*/ 0 h 23"/>
                <a:gd name="T14" fmla="*/ 8 w 17"/>
                <a:gd name="T15" fmla="*/ 11 h 23"/>
                <a:gd name="T16" fmla="*/ 8 w 17"/>
                <a:gd name="T17" fmla="*/ 12 h 23"/>
                <a:gd name="T18" fmla="*/ 8 w 17"/>
                <a:gd name="T19" fmla="*/ 12 h 23"/>
                <a:gd name="T20" fmla="*/ 9 w 17"/>
                <a:gd name="T21" fmla="*/ 11 h 23"/>
                <a:gd name="T22" fmla="*/ 14 w 17"/>
                <a:gd name="T23" fmla="*/ 0 h 23"/>
                <a:gd name="T24" fmla="*/ 17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17" y="0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 noEditPoints="1"/>
            </p:cNvSpPr>
            <p:nvPr userDrawn="1"/>
          </p:nvSpPr>
          <p:spPr bwMode="auto">
            <a:xfrm>
              <a:off x="1127" y="4246"/>
              <a:ext cx="23" cy="24"/>
            </a:xfrm>
            <a:custGeom>
              <a:avLst/>
              <a:gdLst>
                <a:gd name="T0" fmla="*/ 8 w 16"/>
                <a:gd name="T1" fmla="*/ 17 h 17"/>
                <a:gd name="T2" fmla="*/ 2 w 16"/>
                <a:gd name="T3" fmla="*/ 15 h 17"/>
                <a:gd name="T4" fmla="*/ 0 w 16"/>
                <a:gd name="T5" fmla="*/ 9 h 17"/>
                <a:gd name="T6" fmla="*/ 2 w 16"/>
                <a:gd name="T7" fmla="*/ 3 h 17"/>
                <a:gd name="T8" fmla="*/ 8 w 16"/>
                <a:gd name="T9" fmla="*/ 0 h 17"/>
                <a:gd name="T10" fmla="*/ 14 w 16"/>
                <a:gd name="T11" fmla="*/ 3 h 17"/>
                <a:gd name="T12" fmla="*/ 16 w 16"/>
                <a:gd name="T13" fmla="*/ 9 h 17"/>
                <a:gd name="T14" fmla="*/ 14 w 16"/>
                <a:gd name="T15" fmla="*/ 15 h 17"/>
                <a:gd name="T16" fmla="*/ 8 w 16"/>
                <a:gd name="T17" fmla="*/ 17 h 17"/>
                <a:gd name="T18" fmla="*/ 8 w 16"/>
                <a:gd name="T19" fmla="*/ 3 h 17"/>
                <a:gd name="T20" fmla="*/ 4 w 16"/>
                <a:gd name="T21" fmla="*/ 4 h 17"/>
                <a:gd name="T22" fmla="*/ 3 w 16"/>
                <a:gd name="T23" fmla="*/ 9 h 17"/>
                <a:gd name="T24" fmla="*/ 4 w 16"/>
                <a:gd name="T25" fmla="*/ 13 h 17"/>
                <a:gd name="T26" fmla="*/ 8 w 16"/>
                <a:gd name="T27" fmla="*/ 15 h 17"/>
                <a:gd name="T28" fmla="*/ 12 w 16"/>
                <a:gd name="T29" fmla="*/ 13 h 17"/>
                <a:gd name="T30" fmla="*/ 13 w 16"/>
                <a:gd name="T31" fmla="*/ 9 h 17"/>
                <a:gd name="T32" fmla="*/ 12 w 16"/>
                <a:gd name="T33" fmla="*/ 4 h 17"/>
                <a:gd name="T34" fmla="*/ 8 w 16"/>
                <a:gd name="T3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5" y="17"/>
                    <a:pt x="3" y="16"/>
                    <a:pt x="2" y="15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9"/>
                  </a:cubicBezTo>
                  <a:cubicBezTo>
                    <a:pt x="16" y="11"/>
                    <a:pt x="15" y="13"/>
                    <a:pt x="14" y="15"/>
                  </a:cubicBezTo>
                  <a:cubicBezTo>
                    <a:pt x="12" y="16"/>
                    <a:pt x="10" y="17"/>
                    <a:pt x="8" y="17"/>
                  </a:cubicBezTo>
                  <a:close/>
                  <a:moveTo>
                    <a:pt x="8" y="3"/>
                  </a:move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7"/>
                    <a:pt x="3" y="9"/>
                  </a:cubicBezTo>
                  <a:cubicBezTo>
                    <a:pt x="3" y="11"/>
                    <a:pt x="3" y="12"/>
                    <a:pt x="4" y="13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10" y="15"/>
                    <a:pt x="11" y="15"/>
                    <a:pt x="12" y="13"/>
                  </a:cubicBezTo>
                  <a:cubicBezTo>
                    <a:pt x="13" y="12"/>
                    <a:pt x="13" y="11"/>
                    <a:pt x="13" y="9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1" y="3"/>
                    <a:pt x="10" y="3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 noEditPoints="1"/>
            </p:cNvSpPr>
            <p:nvPr userDrawn="1"/>
          </p:nvSpPr>
          <p:spPr bwMode="auto">
            <a:xfrm>
              <a:off x="1154" y="4246"/>
              <a:ext cx="20" cy="34"/>
            </a:xfrm>
            <a:custGeom>
              <a:avLst/>
              <a:gdLst>
                <a:gd name="T0" fmla="*/ 14 w 14"/>
                <a:gd name="T1" fmla="*/ 16 h 24"/>
                <a:gd name="T2" fmla="*/ 6 w 14"/>
                <a:gd name="T3" fmla="*/ 24 h 24"/>
                <a:gd name="T4" fmla="*/ 1 w 14"/>
                <a:gd name="T5" fmla="*/ 23 h 24"/>
                <a:gd name="T6" fmla="*/ 1 w 14"/>
                <a:gd name="T7" fmla="*/ 21 h 24"/>
                <a:gd name="T8" fmla="*/ 6 w 14"/>
                <a:gd name="T9" fmla="*/ 22 h 24"/>
                <a:gd name="T10" fmla="*/ 12 w 14"/>
                <a:gd name="T11" fmla="*/ 16 h 24"/>
                <a:gd name="T12" fmla="*/ 12 w 14"/>
                <a:gd name="T13" fmla="*/ 14 h 24"/>
                <a:gd name="T14" fmla="*/ 12 w 14"/>
                <a:gd name="T15" fmla="*/ 14 h 24"/>
                <a:gd name="T16" fmla="*/ 6 w 14"/>
                <a:gd name="T17" fmla="*/ 17 h 24"/>
                <a:gd name="T18" fmla="*/ 2 w 14"/>
                <a:gd name="T19" fmla="*/ 15 h 24"/>
                <a:gd name="T20" fmla="*/ 0 w 14"/>
                <a:gd name="T21" fmla="*/ 9 h 24"/>
                <a:gd name="T22" fmla="*/ 2 w 14"/>
                <a:gd name="T23" fmla="*/ 3 h 24"/>
                <a:gd name="T24" fmla="*/ 7 w 14"/>
                <a:gd name="T25" fmla="*/ 0 h 24"/>
                <a:gd name="T26" fmla="*/ 12 w 14"/>
                <a:gd name="T27" fmla="*/ 3 h 24"/>
                <a:gd name="T28" fmla="*/ 12 w 14"/>
                <a:gd name="T29" fmla="*/ 3 h 24"/>
                <a:gd name="T30" fmla="*/ 12 w 14"/>
                <a:gd name="T31" fmla="*/ 1 h 24"/>
                <a:gd name="T32" fmla="*/ 14 w 14"/>
                <a:gd name="T33" fmla="*/ 1 h 24"/>
                <a:gd name="T34" fmla="*/ 14 w 14"/>
                <a:gd name="T35" fmla="*/ 16 h 24"/>
                <a:gd name="T36" fmla="*/ 12 w 14"/>
                <a:gd name="T37" fmla="*/ 10 h 24"/>
                <a:gd name="T38" fmla="*/ 12 w 14"/>
                <a:gd name="T39" fmla="*/ 7 h 24"/>
                <a:gd name="T40" fmla="*/ 11 w 14"/>
                <a:gd name="T41" fmla="*/ 4 h 24"/>
                <a:gd name="T42" fmla="*/ 7 w 14"/>
                <a:gd name="T43" fmla="*/ 3 h 24"/>
                <a:gd name="T44" fmla="*/ 4 w 14"/>
                <a:gd name="T45" fmla="*/ 4 h 24"/>
                <a:gd name="T46" fmla="*/ 2 w 14"/>
                <a:gd name="T47" fmla="*/ 9 h 24"/>
                <a:gd name="T48" fmla="*/ 4 w 14"/>
                <a:gd name="T49" fmla="*/ 13 h 24"/>
                <a:gd name="T50" fmla="*/ 7 w 14"/>
                <a:gd name="T51" fmla="*/ 15 h 24"/>
                <a:gd name="T52" fmla="*/ 11 w 14"/>
                <a:gd name="T53" fmla="*/ 14 h 24"/>
                <a:gd name="T54" fmla="*/ 12 w 14"/>
                <a:gd name="T5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" h="24">
                  <a:moveTo>
                    <a:pt x="14" y="16"/>
                  </a:moveTo>
                  <a:cubicBezTo>
                    <a:pt x="14" y="21"/>
                    <a:pt x="12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3" y="22"/>
                    <a:pt x="4" y="22"/>
                    <a:pt x="6" y="22"/>
                  </a:cubicBezTo>
                  <a:cubicBezTo>
                    <a:pt x="10" y="22"/>
                    <a:pt x="12" y="20"/>
                    <a:pt x="12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4" y="17"/>
                    <a:pt x="3" y="16"/>
                    <a:pt x="2" y="15"/>
                  </a:cubicBezTo>
                  <a:cubicBezTo>
                    <a:pt x="0" y="14"/>
                    <a:pt x="0" y="12"/>
                    <a:pt x="0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4" y="16"/>
                  </a:lnTo>
                  <a:close/>
                  <a:moveTo>
                    <a:pt x="12" y="1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1" y="5"/>
                    <a:pt x="11" y="4"/>
                  </a:cubicBezTo>
                  <a:cubicBezTo>
                    <a:pt x="10" y="3"/>
                    <a:pt x="9" y="3"/>
                    <a:pt x="7" y="3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4" y="15"/>
                    <a:pt x="6" y="15"/>
                    <a:pt x="7" y="15"/>
                  </a:cubicBezTo>
                  <a:cubicBezTo>
                    <a:pt x="8" y="15"/>
                    <a:pt x="10" y="15"/>
                    <a:pt x="11" y="14"/>
                  </a:cubicBezTo>
                  <a:cubicBezTo>
                    <a:pt x="11" y="12"/>
                    <a:pt x="12" y="11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auto">
            <a:xfrm>
              <a:off x="1178" y="4247"/>
              <a:ext cx="21" cy="33"/>
            </a:xfrm>
            <a:custGeom>
              <a:avLst/>
              <a:gdLst>
                <a:gd name="T0" fmla="*/ 15 w 15"/>
                <a:gd name="T1" fmla="*/ 0 h 23"/>
                <a:gd name="T2" fmla="*/ 8 w 15"/>
                <a:gd name="T3" fmla="*/ 18 h 23"/>
                <a:gd name="T4" fmla="*/ 2 w 15"/>
                <a:gd name="T5" fmla="*/ 23 h 23"/>
                <a:gd name="T6" fmla="*/ 1 w 15"/>
                <a:gd name="T7" fmla="*/ 23 h 23"/>
                <a:gd name="T8" fmla="*/ 1 w 15"/>
                <a:gd name="T9" fmla="*/ 21 h 23"/>
                <a:gd name="T10" fmla="*/ 2 w 15"/>
                <a:gd name="T11" fmla="*/ 21 h 23"/>
                <a:gd name="T12" fmla="*/ 5 w 15"/>
                <a:gd name="T13" fmla="*/ 19 h 23"/>
                <a:gd name="T14" fmla="*/ 7 w 15"/>
                <a:gd name="T15" fmla="*/ 16 h 23"/>
                <a:gd name="T16" fmla="*/ 0 w 15"/>
                <a:gd name="T17" fmla="*/ 0 h 23"/>
                <a:gd name="T18" fmla="*/ 3 w 15"/>
                <a:gd name="T19" fmla="*/ 0 h 23"/>
                <a:gd name="T20" fmla="*/ 7 w 15"/>
                <a:gd name="T21" fmla="*/ 12 h 23"/>
                <a:gd name="T22" fmla="*/ 8 w 15"/>
                <a:gd name="T23" fmla="*/ 13 h 23"/>
                <a:gd name="T24" fmla="*/ 8 w 15"/>
                <a:gd name="T25" fmla="*/ 13 h 23"/>
                <a:gd name="T26" fmla="*/ 8 w 15"/>
                <a:gd name="T27" fmla="*/ 12 h 23"/>
                <a:gd name="T28" fmla="*/ 13 w 15"/>
                <a:gd name="T29" fmla="*/ 0 h 23"/>
                <a:gd name="T30" fmla="*/ 15 w 15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3">
                  <a:moveTo>
                    <a:pt x="15" y="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5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4" y="21"/>
                    <a:pt x="5" y="20"/>
                    <a:pt x="5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 noEditPoints="1"/>
            </p:cNvSpPr>
            <p:nvPr userDrawn="1"/>
          </p:nvSpPr>
          <p:spPr bwMode="auto">
            <a:xfrm>
              <a:off x="1202" y="4246"/>
              <a:ext cx="18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3 h 17"/>
                <a:gd name="T14" fmla="*/ 5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6 w 13"/>
                <a:gd name="T33" fmla="*/ 9 h 17"/>
                <a:gd name="T34" fmla="*/ 3 w 13"/>
                <a:gd name="T35" fmla="*/ 10 h 17"/>
                <a:gd name="T36" fmla="*/ 3 w 13"/>
                <a:gd name="T37" fmla="*/ 12 h 17"/>
                <a:gd name="T38" fmla="*/ 3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3" y="17"/>
                    <a:pt x="2" y="17"/>
                    <a:pt x="1" y="16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0" y="10"/>
                    <a:pt x="2" y="8"/>
                    <a:pt x="5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auto">
            <a:xfrm>
              <a:off x="1226" y="4236"/>
              <a:ext cx="19" cy="34"/>
            </a:xfrm>
            <a:custGeom>
              <a:avLst/>
              <a:gdLst>
                <a:gd name="T0" fmla="*/ 19 w 19"/>
                <a:gd name="T1" fmla="*/ 34 h 34"/>
                <a:gd name="T2" fmla="*/ 14 w 19"/>
                <a:gd name="T3" fmla="*/ 34 h 34"/>
                <a:gd name="T4" fmla="*/ 4 w 19"/>
                <a:gd name="T5" fmla="*/ 22 h 34"/>
                <a:gd name="T6" fmla="*/ 4 w 19"/>
                <a:gd name="T7" fmla="*/ 22 h 34"/>
                <a:gd name="T8" fmla="*/ 4 w 19"/>
                <a:gd name="T9" fmla="*/ 34 h 34"/>
                <a:gd name="T10" fmla="*/ 0 w 19"/>
                <a:gd name="T11" fmla="*/ 34 h 34"/>
                <a:gd name="T12" fmla="*/ 0 w 19"/>
                <a:gd name="T13" fmla="*/ 0 h 34"/>
                <a:gd name="T14" fmla="*/ 4 w 19"/>
                <a:gd name="T15" fmla="*/ 0 h 34"/>
                <a:gd name="T16" fmla="*/ 4 w 19"/>
                <a:gd name="T17" fmla="*/ 21 h 34"/>
                <a:gd name="T18" fmla="*/ 4 w 19"/>
                <a:gd name="T19" fmla="*/ 21 h 34"/>
                <a:gd name="T20" fmla="*/ 14 w 19"/>
                <a:gd name="T21" fmla="*/ 11 h 34"/>
                <a:gd name="T22" fmla="*/ 18 w 19"/>
                <a:gd name="T23" fmla="*/ 11 h 34"/>
                <a:gd name="T24" fmla="*/ 8 w 19"/>
                <a:gd name="T25" fmla="*/ 22 h 34"/>
                <a:gd name="T26" fmla="*/ 19 w 19"/>
                <a:gd name="T2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4">
                  <a:moveTo>
                    <a:pt x="19" y="34"/>
                  </a:moveTo>
                  <a:lnTo>
                    <a:pt x="14" y="3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8" y="22"/>
                  </a:lnTo>
                  <a:lnTo>
                    <a:pt x="1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/>
            <p:cNvSpPr>
              <a:spLocks noEditPoints="1"/>
            </p:cNvSpPr>
            <p:nvPr userDrawn="1"/>
          </p:nvSpPr>
          <p:spPr bwMode="auto">
            <a:xfrm>
              <a:off x="1247" y="4246"/>
              <a:ext cx="18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1 w 13"/>
                <a:gd name="T11" fmla="*/ 16 h 17"/>
                <a:gd name="T12" fmla="*/ 0 w 13"/>
                <a:gd name="T13" fmla="*/ 13 h 17"/>
                <a:gd name="T14" fmla="*/ 5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6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7" y="17"/>
                    <a:pt x="5" y="17"/>
                  </a:cubicBezTo>
                  <a:cubicBezTo>
                    <a:pt x="4" y="17"/>
                    <a:pt x="2" y="17"/>
                    <a:pt x="1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0"/>
                    <a:pt x="2" y="8"/>
                    <a:pt x="5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auto">
            <a:xfrm>
              <a:off x="1272" y="4247"/>
              <a:ext cx="11" cy="23"/>
            </a:xfrm>
            <a:custGeom>
              <a:avLst/>
              <a:gdLst>
                <a:gd name="T0" fmla="*/ 8 w 8"/>
                <a:gd name="T1" fmla="*/ 2 h 16"/>
                <a:gd name="T2" fmla="*/ 6 w 8"/>
                <a:gd name="T3" fmla="*/ 2 h 16"/>
                <a:gd name="T4" fmla="*/ 3 w 8"/>
                <a:gd name="T5" fmla="*/ 3 h 16"/>
                <a:gd name="T6" fmla="*/ 2 w 8"/>
                <a:gd name="T7" fmla="*/ 8 h 16"/>
                <a:gd name="T8" fmla="*/ 2 w 8"/>
                <a:gd name="T9" fmla="*/ 16 h 16"/>
                <a:gd name="T10" fmla="*/ 0 w 8"/>
                <a:gd name="T11" fmla="*/ 16 h 16"/>
                <a:gd name="T12" fmla="*/ 0 w 8"/>
                <a:gd name="T13" fmla="*/ 0 h 16"/>
                <a:gd name="T14" fmla="*/ 2 w 8"/>
                <a:gd name="T15" fmla="*/ 0 h 16"/>
                <a:gd name="T16" fmla="*/ 2 w 8"/>
                <a:gd name="T17" fmla="*/ 3 h 16"/>
                <a:gd name="T18" fmla="*/ 2 w 8"/>
                <a:gd name="T19" fmla="*/ 3 h 16"/>
                <a:gd name="T20" fmla="*/ 4 w 8"/>
                <a:gd name="T21" fmla="*/ 0 h 16"/>
                <a:gd name="T22" fmla="*/ 6 w 8"/>
                <a:gd name="T23" fmla="*/ 0 h 16"/>
                <a:gd name="T24" fmla="*/ 8 w 8"/>
                <a:gd name="T25" fmla="*/ 0 h 16"/>
                <a:gd name="T26" fmla="*/ 8 w 8"/>
                <a:gd name="T2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7" y="2"/>
                    <a:pt x="7" y="2"/>
                    <a:pt x="6" y="2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3" y="4"/>
                    <a:pt x="2" y="6"/>
                    <a:pt x="2" y="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1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auto">
            <a:xfrm>
              <a:off x="1285" y="4240"/>
              <a:ext cx="12" cy="30"/>
            </a:xfrm>
            <a:custGeom>
              <a:avLst/>
              <a:gdLst>
                <a:gd name="T0" fmla="*/ 9 w 9"/>
                <a:gd name="T1" fmla="*/ 21 h 21"/>
                <a:gd name="T2" fmla="*/ 7 w 9"/>
                <a:gd name="T3" fmla="*/ 21 h 21"/>
                <a:gd name="T4" fmla="*/ 3 w 9"/>
                <a:gd name="T5" fmla="*/ 16 h 21"/>
                <a:gd name="T6" fmla="*/ 3 w 9"/>
                <a:gd name="T7" fmla="*/ 7 h 21"/>
                <a:gd name="T8" fmla="*/ 0 w 9"/>
                <a:gd name="T9" fmla="*/ 7 h 21"/>
                <a:gd name="T10" fmla="*/ 0 w 9"/>
                <a:gd name="T11" fmla="*/ 5 h 21"/>
                <a:gd name="T12" fmla="*/ 3 w 9"/>
                <a:gd name="T13" fmla="*/ 5 h 21"/>
                <a:gd name="T14" fmla="*/ 3 w 9"/>
                <a:gd name="T15" fmla="*/ 1 h 21"/>
                <a:gd name="T16" fmla="*/ 5 w 9"/>
                <a:gd name="T17" fmla="*/ 0 h 21"/>
                <a:gd name="T18" fmla="*/ 5 w 9"/>
                <a:gd name="T19" fmla="*/ 5 h 21"/>
                <a:gd name="T20" fmla="*/ 9 w 9"/>
                <a:gd name="T21" fmla="*/ 5 h 21"/>
                <a:gd name="T22" fmla="*/ 9 w 9"/>
                <a:gd name="T23" fmla="*/ 7 h 21"/>
                <a:gd name="T24" fmla="*/ 5 w 9"/>
                <a:gd name="T25" fmla="*/ 7 h 21"/>
                <a:gd name="T26" fmla="*/ 5 w 9"/>
                <a:gd name="T27" fmla="*/ 16 h 21"/>
                <a:gd name="T28" fmla="*/ 6 w 9"/>
                <a:gd name="T29" fmla="*/ 18 h 21"/>
                <a:gd name="T30" fmla="*/ 7 w 9"/>
                <a:gd name="T31" fmla="*/ 19 h 21"/>
                <a:gd name="T32" fmla="*/ 9 w 9"/>
                <a:gd name="T33" fmla="*/ 18 h 21"/>
                <a:gd name="T34" fmla="*/ 9 w 9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9" y="21"/>
                  </a:moveTo>
                  <a:cubicBezTo>
                    <a:pt x="9" y="21"/>
                    <a:pt x="8" y="21"/>
                    <a:pt x="7" y="21"/>
                  </a:cubicBezTo>
                  <a:cubicBezTo>
                    <a:pt x="4" y="21"/>
                    <a:pt x="3" y="20"/>
                    <a:pt x="3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8"/>
                    <a:pt x="6" y="18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8" y="19"/>
                    <a:pt x="9" y="19"/>
                    <a:pt x="9" y="18"/>
                  </a:cubicBezTo>
                  <a:lnTo>
                    <a:pt x="9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8"/>
            <p:cNvSpPr>
              <a:spLocks noEditPoints="1"/>
            </p:cNvSpPr>
            <p:nvPr userDrawn="1"/>
          </p:nvSpPr>
          <p:spPr bwMode="auto">
            <a:xfrm>
              <a:off x="1300" y="4246"/>
              <a:ext cx="19" cy="24"/>
            </a:xfrm>
            <a:custGeom>
              <a:avLst/>
              <a:gdLst>
                <a:gd name="T0" fmla="*/ 13 w 13"/>
                <a:gd name="T1" fmla="*/ 17 h 17"/>
                <a:gd name="T2" fmla="*/ 10 w 13"/>
                <a:gd name="T3" fmla="*/ 17 h 17"/>
                <a:gd name="T4" fmla="*/ 10 w 13"/>
                <a:gd name="T5" fmla="*/ 14 h 17"/>
                <a:gd name="T6" fmla="*/ 10 w 13"/>
                <a:gd name="T7" fmla="*/ 14 h 17"/>
                <a:gd name="T8" fmla="*/ 5 w 13"/>
                <a:gd name="T9" fmla="*/ 17 h 17"/>
                <a:gd name="T10" fmla="*/ 2 w 13"/>
                <a:gd name="T11" fmla="*/ 16 h 17"/>
                <a:gd name="T12" fmla="*/ 0 w 13"/>
                <a:gd name="T13" fmla="*/ 13 h 17"/>
                <a:gd name="T14" fmla="*/ 6 w 13"/>
                <a:gd name="T15" fmla="*/ 7 h 17"/>
                <a:gd name="T16" fmla="*/ 10 w 13"/>
                <a:gd name="T17" fmla="*/ 7 h 17"/>
                <a:gd name="T18" fmla="*/ 7 w 13"/>
                <a:gd name="T19" fmla="*/ 3 h 17"/>
                <a:gd name="T20" fmla="*/ 2 w 13"/>
                <a:gd name="T21" fmla="*/ 5 h 17"/>
                <a:gd name="T22" fmla="*/ 2 w 13"/>
                <a:gd name="T23" fmla="*/ 2 h 17"/>
                <a:gd name="T24" fmla="*/ 7 w 13"/>
                <a:gd name="T25" fmla="*/ 0 h 17"/>
                <a:gd name="T26" fmla="*/ 13 w 13"/>
                <a:gd name="T27" fmla="*/ 6 h 17"/>
                <a:gd name="T28" fmla="*/ 13 w 13"/>
                <a:gd name="T29" fmla="*/ 17 h 17"/>
                <a:gd name="T30" fmla="*/ 10 w 13"/>
                <a:gd name="T31" fmla="*/ 9 h 17"/>
                <a:gd name="T32" fmla="*/ 7 w 13"/>
                <a:gd name="T33" fmla="*/ 9 h 17"/>
                <a:gd name="T34" fmla="*/ 4 w 13"/>
                <a:gd name="T35" fmla="*/ 10 h 17"/>
                <a:gd name="T36" fmla="*/ 3 w 13"/>
                <a:gd name="T37" fmla="*/ 12 h 17"/>
                <a:gd name="T38" fmla="*/ 4 w 13"/>
                <a:gd name="T39" fmla="*/ 14 h 17"/>
                <a:gd name="T40" fmla="*/ 6 w 13"/>
                <a:gd name="T41" fmla="*/ 15 h 17"/>
                <a:gd name="T42" fmla="*/ 9 w 13"/>
                <a:gd name="T43" fmla="*/ 14 h 17"/>
                <a:gd name="T44" fmla="*/ 10 w 13"/>
                <a:gd name="T45" fmla="*/ 10 h 17"/>
                <a:gd name="T46" fmla="*/ 10 w 13"/>
                <a:gd name="T4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6"/>
                    <a:pt x="8" y="17"/>
                    <a:pt x="5" y="17"/>
                  </a:cubicBezTo>
                  <a:cubicBezTo>
                    <a:pt x="4" y="17"/>
                    <a:pt x="3" y="17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0" y="10"/>
                    <a:pt x="2" y="8"/>
                    <a:pt x="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3" y="3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11" y="0"/>
                    <a:pt x="13" y="2"/>
                    <a:pt x="13" y="6"/>
                  </a:cubicBezTo>
                  <a:lnTo>
                    <a:pt x="13" y="17"/>
                  </a:lnTo>
                  <a:close/>
                  <a:moveTo>
                    <a:pt x="10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9" y="14"/>
                  </a:cubicBezTo>
                  <a:cubicBezTo>
                    <a:pt x="10" y="13"/>
                    <a:pt x="10" y="12"/>
                    <a:pt x="10" y="10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auto">
            <a:xfrm>
              <a:off x="1421" y="4093"/>
              <a:ext cx="116" cy="63"/>
            </a:xfrm>
            <a:custGeom>
              <a:avLst/>
              <a:gdLst>
                <a:gd name="T0" fmla="*/ 1 w 82"/>
                <a:gd name="T1" fmla="*/ 32 h 45"/>
                <a:gd name="T2" fmla="*/ 9 w 82"/>
                <a:gd name="T3" fmla="*/ 44 h 45"/>
                <a:gd name="T4" fmla="*/ 10 w 82"/>
                <a:gd name="T5" fmla="*/ 45 h 45"/>
                <a:gd name="T6" fmla="*/ 47 w 82"/>
                <a:gd name="T7" fmla="*/ 18 h 45"/>
                <a:gd name="T8" fmla="*/ 51 w 82"/>
                <a:gd name="T9" fmla="*/ 18 h 45"/>
                <a:gd name="T10" fmla="*/ 78 w 82"/>
                <a:gd name="T11" fmla="*/ 37 h 45"/>
                <a:gd name="T12" fmla="*/ 81 w 82"/>
                <a:gd name="T13" fmla="*/ 32 h 45"/>
                <a:gd name="T14" fmla="*/ 80 w 82"/>
                <a:gd name="T15" fmla="*/ 28 h 45"/>
                <a:gd name="T16" fmla="*/ 42 w 82"/>
                <a:gd name="T17" fmla="*/ 1 h 45"/>
                <a:gd name="T18" fmla="*/ 39 w 82"/>
                <a:gd name="T19" fmla="*/ 1 h 45"/>
                <a:gd name="T20" fmla="*/ 1 w 82"/>
                <a:gd name="T21" fmla="*/ 28 h 45"/>
                <a:gd name="T22" fmla="*/ 1 w 82"/>
                <a:gd name="T23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5">
                  <a:moveTo>
                    <a:pt x="1" y="32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5"/>
                    <a:pt x="10" y="45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8" y="17"/>
                    <a:pt x="50" y="17"/>
                    <a:pt x="51" y="18"/>
                  </a:cubicBezTo>
                  <a:cubicBezTo>
                    <a:pt x="78" y="37"/>
                    <a:pt x="78" y="37"/>
                    <a:pt x="78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31"/>
                    <a:pt x="81" y="29"/>
                    <a:pt x="80" y="2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1"/>
                    <a:pt x="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auto">
            <a:xfrm>
              <a:off x="1378" y="4102"/>
              <a:ext cx="66" cy="111"/>
            </a:xfrm>
            <a:custGeom>
              <a:avLst/>
              <a:gdLst>
                <a:gd name="T0" fmla="*/ 15 w 47"/>
                <a:gd name="T1" fmla="*/ 76 h 79"/>
                <a:gd name="T2" fmla="*/ 19 w 47"/>
                <a:gd name="T3" fmla="*/ 78 h 79"/>
                <a:gd name="T4" fmla="*/ 33 w 47"/>
                <a:gd name="T5" fmla="*/ 74 h 79"/>
                <a:gd name="T6" fmla="*/ 34 w 47"/>
                <a:gd name="T7" fmla="*/ 73 h 79"/>
                <a:gd name="T8" fmla="*/ 19 w 47"/>
                <a:gd name="T9" fmla="*/ 29 h 79"/>
                <a:gd name="T10" fmla="*/ 20 w 47"/>
                <a:gd name="T11" fmla="*/ 26 h 79"/>
                <a:gd name="T12" fmla="*/ 47 w 47"/>
                <a:gd name="T13" fmla="*/ 6 h 79"/>
                <a:gd name="T14" fmla="*/ 44 w 47"/>
                <a:gd name="T15" fmla="*/ 2 h 79"/>
                <a:gd name="T16" fmla="*/ 40 w 47"/>
                <a:gd name="T17" fmla="*/ 1 h 79"/>
                <a:gd name="T18" fmla="*/ 2 w 47"/>
                <a:gd name="T19" fmla="*/ 29 h 79"/>
                <a:gd name="T20" fmla="*/ 1 w 47"/>
                <a:gd name="T21" fmla="*/ 32 h 79"/>
                <a:gd name="T22" fmla="*/ 15 w 47"/>
                <a:gd name="T23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79">
                  <a:moveTo>
                    <a:pt x="15" y="76"/>
                  </a:moveTo>
                  <a:cubicBezTo>
                    <a:pt x="16" y="78"/>
                    <a:pt x="17" y="79"/>
                    <a:pt x="19" y="78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4"/>
                    <a:pt x="33" y="74"/>
                    <a:pt x="34" y="7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8"/>
                    <a:pt x="19" y="27"/>
                    <a:pt x="20" y="2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1" y="0"/>
                    <a:pt x="40" y="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31"/>
                    <a:pt x="1" y="32"/>
                  </a:cubicBezTo>
                  <a:lnTo>
                    <a:pt x="1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auto">
            <a:xfrm>
              <a:off x="1375" y="4184"/>
              <a:ext cx="94" cy="73"/>
            </a:xfrm>
            <a:custGeom>
              <a:avLst/>
              <a:gdLst>
                <a:gd name="T0" fmla="*/ 67 w 67"/>
                <a:gd name="T1" fmla="*/ 49 h 52"/>
                <a:gd name="T2" fmla="*/ 67 w 67"/>
                <a:gd name="T3" fmla="*/ 34 h 52"/>
                <a:gd name="T4" fmla="*/ 67 w 67"/>
                <a:gd name="T5" fmla="*/ 33 h 52"/>
                <a:gd name="T6" fmla="*/ 21 w 67"/>
                <a:gd name="T7" fmla="*/ 33 h 52"/>
                <a:gd name="T8" fmla="*/ 18 w 67"/>
                <a:gd name="T9" fmla="*/ 31 h 52"/>
                <a:gd name="T10" fmla="*/ 8 w 67"/>
                <a:gd name="T11" fmla="*/ 0 h 52"/>
                <a:gd name="T12" fmla="*/ 2 w 67"/>
                <a:gd name="T13" fmla="*/ 1 h 52"/>
                <a:gd name="T14" fmla="*/ 0 w 67"/>
                <a:gd name="T15" fmla="*/ 5 h 52"/>
                <a:gd name="T16" fmla="*/ 15 w 67"/>
                <a:gd name="T17" fmla="*/ 50 h 52"/>
                <a:gd name="T18" fmla="*/ 18 w 67"/>
                <a:gd name="T19" fmla="*/ 52 h 52"/>
                <a:gd name="T20" fmla="*/ 64 w 67"/>
                <a:gd name="T21" fmla="*/ 52 h 52"/>
                <a:gd name="T22" fmla="*/ 67 w 67"/>
                <a:gd name="T23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2">
                  <a:moveTo>
                    <a:pt x="67" y="49"/>
                  </a:move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3"/>
                    <a:pt x="67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6" y="52"/>
                    <a:pt x="1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52"/>
                    <a:pt x="67" y="50"/>
                    <a:pt x="67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auto">
            <a:xfrm>
              <a:off x="1437" y="4197"/>
              <a:ext cx="94" cy="76"/>
            </a:xfrm>
            <a:custGeom>
              <a:avLst/>
              <a:gdLst>
                <a:gd name="T0" fmla="*/ 65 w 67"/>
                <a:gd name="T1" fmla="*/ 4 h 54"/>
                <a:gd name="T2" fmla="*/ 51 w 67"/>
                <a:gd name="T3" fmla="*/ 0 h 54"/>
                <a:gd name="T4" fmla="*/ 50 w 67"/>
                <a:gd name="T5" fmla="*/ 0 h 54"/>
                <a:gd name="T6" fmla="*/ 35 w 67"/>
                <a:gd name="T7" fmla="*/ 44 h 54"/>
                <a:gd name="T8" fmla="*/ 33 w 67"/>
                <a:gd name="T9" fmla="*/ 46 h 54"/>
                <a:gd name="T10" fmla="*/ 0 w 67"/>
                <a:gd name="T11" fmla="*/ 46 h 54"/>
                <a:gd name="T12" fmla="*/ 0 w 67"/>
                <a:gd name="T13" fmla="*/ 51 h 54"/>
                <a:gd name="T14" fmla="*/ 3 w 67"/>
                <a:gd name="T15" fmla="*/ 54 h 54"/>
                <a:gd name="T16" fmla="*/ 49 w 67"/>
                <a:gd name="T17" fmla="*/ 54 h 54"/>
                <a:gd name="T18" fmla="*/ 52 w 67"/>
                <a:gd name="T19" fmla="*/ 52 h 54"/>
                <a:gd name="T20" fmla="*/ 66 w 67"/>
                <a:gd name="T21" fmla="*/ 8 h 54"/>
                <a:gd name="T22" fmla="*/ 65 w 67"/>
                <a:gd name="T2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4">
                  <a:moveTo>
                    <a:pt x="65" y="4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4" y="46"/>
                    <a:pt x="33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1" y="54"/>
                    <a:pt x="3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2" y="54"/>
                    <a:pt x="52" y="52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6"/>
                    <a:pt x="66" y="5"/>
                    <a:pt x="6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auto">
            <a:xfrm>
              <a:off x="1486" y="4129"/>
              <a:ext cx="74" cy="111"/>
            </a:xfrm>
            <a:custGeom>
              <a:avLst/>
              <a:gdLst>
                <a:gd name="T0" fmla="*/ 51 w 52"/>
                <a:gd name="T1" fmla="*/ 29 h 79"/>
                <a:gd name="T2" fmla="*/ 13 w 52"/>
                <a:gd name="T3" fmla="*/ 1 h 79"/>
                <a:gd name="T4" fmla="*/ 9 w 52"/>
                <a:gd name="T5" fmla="*/ 2 h 79"/>
                <a:gd name="T6" fmla="*/ 0 w 52"/>
                <a:gd name="T7" fmla="*/ 14 h 79"/>
                <a:gd name="T8" fmla="*/ 0 w 52"/>
                <a:gd name="T9" fmla="*/ 15 h 79"/>
                <a:gd name="T10" fmla="*/ 37 w 52"/>
                <a:gd name="T11" fmla="*/ 42 h 79"/>
                <a:gd name="T12" fmla="*/ 38 w 52"/>
                <a:gd name="T13" fmla="*/ 45 h 79"/>
                <a:gd name="T14" fmla="*/ 28 w 52"/>
                <a:gd name="T15" fmla="*/ 77 h 79"/>
                <a:gd name="T16" fmla="*/ 33 w 52"/>
                <a:gd name="T17" fmla="*/ 78 h 79"/>
                <a:gd name="T18" fmla="*/ 37 w 52"/>
                <a:gd name="T19" fmla="*/ 77 h 79"/>
                <a:gd name="T20" fmla="*/ 52 w 52"/>
                <a:gd name="T21" fmla="*/ 32 h 79"/>
                <a:gd name="T22" fmla="*/ 51 w 52"/>
                <a:gd name="T2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79">
                  <a:moveTo>
                    <a:pt x="51" y="2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0" y="1"/>
                    <a:pt x="9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3"/>
                    <a:pt x="39" y="44"/>
                    <a:pt x="38" y="4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5" y="79"/>
                    <a:pt x="37" y="78"/>
                    <a:pt x="37" y="77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1"/>
                    <a:pt x="52" y="30"/>
                    <a:pt x="5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4"/>
            <p:cNvSpPr>
              <a:spLocks noEditPoints="1"/>
            </p:cNvSpPr>
            <p:nvPr userDrawn="1"/>
          </p:nvSpPr>
          <p:spPr bwMode="auto">
            <a:xfrm>
              <a:off x="1434" y="4157"/>
              <a:ext cx="61" cy="61"/>
            </a:xfrm>
            <a:custGeom>
              <a:avLst/>
              <a:gdLst>
                <a:gd name="T0" fmla="*/ 22 w 43"/>
                <a:gd name="T1" fmla="*/ 0 h 43"/>
                <a:gd name="T2" fmla="*/ 0 w 43"/>
                <a:gd name="T3" fmla="*/ 22 h 43"/>
                <a:gd name="T4" fmla="*/ 22 w 43"/>
                <a:gd name="T5" fmla="*/ 43 h 43"/>
                <a:gd name="T6" fmla="*/ 43 w 43"/>
                <a:gd name="T7" fmla="*/ 22 h 43"/>
                <a:gd name="T8" fmla="*/ 22 w 43"/>
                <a:gd name="T9" fmla="*/ 0 h 43"/>
                <a:gd name="T10" fmla="*/ 22 w 43"/>
                <a:gd name="T11" fmla="*/ 27 h 43"/>
                <a:gd name="T12" fmla="*/ 16 w 43"/>
                <a:gd name="T13" fmla="*/ 22 h 43"/>
                <a:gd name="T14" fmla="*/ 22 w 43"/>
                <a:gd name="T15" fmla="*/ 16 h 43"/>
                <a:gd name="T16" fmla="*/ 27 w 43"/>
                <a:gd name="T17" fmla="*/ 22 h 43"/>
                <a:gd name="T18" fmla="*/ 22 w 43"/>
                <a:gd name="T1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2" y="43"/>
                  </a:cubicBezTo>
                  <a:cubicBezTo>
                    <a:pt x="34" y="43"/>
                    <a:pt x="43" y="34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27"/>
                  </a:moveTo>
                  <a:cubicBezTo>
                    <a:pt x="19" y="27"/>
                    <a:pt x="16" y="24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25" y="16"/>
                    <a:pt x="27" y="19"/>
                    <a:pt x="27" y="22"/>
                  </a:cubicBezTo>
                  <a:cubicBezTo>
                    <a:pt x="27" y="24"/>
                    <a:pt x="25" y="27"/>
                    <a:pt x="22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7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Kapal miring kap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id-ID" dirty="0"/>
              <a:t>Iki </a:t>
            </a:r>
            <a:r>
              <a:rPr lang="id-ID" dirty="0" err="1"/>
              <a:t>tulisane</a:t>
            </a:r>
            <a:r>
              <a:rPr lang="id-ID" dirty="0"/>
              <a:t> </a:t>
            </a:r>
            <a:r>
              <a:rPr lang="id-ID" dirty="0" err="1"/>
              <a:t>horisontal</a:t>
            </a:r>
            <a:r>
              <a:rPr lang="id-ID" dirty="0"/>
              <a:t> </a:t>
            </a:r>
            <a:r>
              <a:rPr lang="id-ID" dirty="0" err="1"/>
              <a:t>ki</a:t>
            </a:r>
            <a:r>
              <a:rPr lang="id-ID" dirty="0"/>
              <a:t> </a:t>
            </a:r>
            <a:r>
              <a:rPr lang="id-ID" dirty="0" err="1"/>
              <a:t>piye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2380" y="6405327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4D9F52-7CAF-43FC-BB1E-1278FA80EC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416378"/>
            <a:ext cx="30861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d-ID"/>
              <a:t>Fakultas Ilmu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1066"/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96655" y="25454"/>
            <a:ext cx="760994" cy="8916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619" y="183920"/>
            <a:ext cx="8403244" cy="646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dirty="0"/>
              <a:t>Tema AMIKOM </a:t>
            </a:r>
            <a:r>
              <a:rPr lang="id-ID" dirty="0" err="1"/>
              <a:t>by</a:t>
            </a:r>
            <a:r>
              <a:rPr lang="id-ID" dirty="0"/>
              <a:t> Uyock Saputro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618" y="1159752"/>
            <a:ext cx="8403244" cy="501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899063"/>
            <a:ext cx="9157649" cy="59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62" r:id="rId4"/>
    <p:sldLayoutId id="2147483664" r:id="rId5"/>
    <p:sldLayoutId id="2147483666" r:id="rId6"/>
    <p:sldLayoutId id="2147483673" r:id="rId7"/>
    <p:sldLayoutId id="2147483670" r:id="rId8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2E063E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E063E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E06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Juarisman,M.Kom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405563"/>
            <a:ext cx="2057400" cy="365125"/>
          </a:xfrm>
          <a:prstGeom prst="rect">
            <a:avLst/>
          </a:prstGeom>
        </p:spPr>
        <p:txBody>
          <a:bodyPr/>
          <a:lstStyle/>
          <a:p>
            <a:fld id="{AE4D9F52-7CAF-43FC-BB1E-1278FA80E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#4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" y="1485900"/>
            <a:ext cx="5861683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8855" y="1516380"/>
            <a:ext cx="2943225" cy="11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23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6700" y="7239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+mn-lt"/>
              </a:rPr>
              <a:t>Sebuah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bisa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beberapa</a:t>
            </a:r>
            <a:r>
              <a:rPr lang="en-US" sz="2400" dirty="0">
                <a:latin typeface="+mn-lt"/>
              </a:rPr>
              <a:t> kali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cara</a:t>
            </a:r>
            <a:r>
              <a:rPr lang="en-US" sz="2400" dirty="0">
                <a:latin typeface="+mn-lt"/>
              </a:rPr>
              <a:t>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1049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>
                <a:tab pos="3508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Deklarasi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manual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6700" y="36957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>
                <a:tab pos="350838" algn="l"/>
              </a:tabLst>
              <a:defRPr/>
            </a:pPr>
            <a:r>
              <a:rPr lang="en-US" sz="2400" dirty="0"/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array (array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562100"/>
            <a:ext cx="29823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" y="4152900"/>
            <a:ext cx="221428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431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AA06E1-7F7F-6AF3-C29A-2CE0EEFF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3" t="21062" r="40890" b="15728"/>
          <a:stretch/>
        </p:blipFill>
        <p:spPr>
          <a:xfrm>
            <a:off x="1310640" y="1190283"/>
            <a:ext cx="6207760" cy="49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4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C884B-E584-D51C-154A-2A5D2878E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0" t="45951" r="52445" b="18098"/>
          <a:stretch/>
        </p:blipFill>
        <p:spPr>
          <a:xfrm>
            <a:off x="1463040" y="1130694"/>
            <a:ext cx="6146800" cy="3939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CC00E-F6DE-8D7A-2ACB-64183A15A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2" t="6444" r="59555" b="8025"/>
          <a:stretch/>
        </p:blipFill>
        <p:spPr>
          <a:xfrm>
            <a:off x="3112759" y="1338304"/>
            <a:ext cx="3339621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412-6B3D-4851-8BF4-3E82ACD0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F82E5-918A-457A-8EC9-FBF6A3F17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39D2E-0F62-42CD-9281-90BDD5C38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34AA0-D3F0-44FA-9FEF-BC98D4A554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Donni P\Downloads\anyquestions.jpg">
            <a:extLst>
              <a:ext uri="{FF2B5EF4-FFF2-40B4-BE49-F238E27FC236}">
                <a16:creationId xmlns:a16="http://schemas.microsoft.com/office/drawing/2014/main" id="{65039771-265F-4A79-8442-DC4481E9B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/>
          <a:stretch/>
        </p:blipFill>
        <p:spPr bwMode="auto">
          <a:xfrm>
            <a:off x="-228600" y="96240"/>
            <a:ext cx="9144000" cy="67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6700" y="830580"/>
            <a:ext cx="8610600" cy="298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50838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adalah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kumpulan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elemen-elemen</a:t>
            </a:r>
            <a:r>
              <a:rPr lang="en-US" sz="2400" dirty="0">
                <a:latin typeface="+mn-lt"/>
              </a:rPr>
              <a:t> data yang </a:t>
            </a:r>
            <a:r>
              <a:rPr lang="en-US" sz="2400" dirty="0" err="1">
                <a:latin typeface="+mn-lt"/>
              </a:rPr>
              <a:t>digabungkan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menjadi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kesatuan</a:t>
            </a:r>
            <a:r>
              <a:rPr lang="en-US" sz="2400" dirty="0">
                <a:latin typeface="+mn-lt"/>
              </a:rPr>
              <a:t>.</a:t>
            </a:r>
          </a:p>
          <a:p>
            <a:pPr marL="350838" indent="-350838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>
                <a:latin typeface="+mn-lt"/>
              </a:rPr>
              <a:t>Masing-masing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elemen</a:t>
            </a:r>
            <a:r>
              <a:rPr lang="en-US" sz="2400" dirty="0">
                <a:latin typeface="+mn-lt"/>
              </a:rPr>
              <a:t> data </a:t>
            </a:r>
            <a:r>
              <a:rPr lang="en-US" sz="2400" dirty="0" err="1">
                <a:latin typeface="+mn-lt"/>
              </a:rPr>
              <a:t>tersebut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dikenal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sebutan</a:t>
            </a:r>
            <a:r>
              <a:rPr lang="en-US" sz="2400" dirty="0">
                <a:latin typeface="+mn-lt"/>
              </a:rPr>
              <a:t> field.  </a:t>
            </a:r>
          </a:p>
          <a:p>
            <a:pPr marL="350838" indent="-350838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>
                <a:latin typeface="+mn-lt"/>
              </a:rPr>
              <a:t>Setiap</a:t>
            </a:r>
            <a:r>
              <a:rPr lang="en-US" sz="2400" dirty="0">
                <a:latin typeface="+mn-lt"/>
              </a:rPr>
              <a:t> field data </a:t>
            </a:r>
            <a:r>
              <a:rPr lang="en-US" sz="2400" dirty="0" err="1">
                <a:latin typeface="+mn-lt"/>
              </a:rPr>
              <a:t>tersebut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dapat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tipe</a:t>
            </a:r>
            <a:r>
              <a:rPr lang="en-US" sz="2400" dirty="0">
                <a:latin typeface="+mn-lt"/>
              </a:rPr>
              <a:t> data yang </a:t>
            </a:r>
            <a:r>
              <a:rPr lang="en-US" sz="2400" dirty="0" err="1">
                <a:latin typeface="+mn-lt"/>
              </a:rPr>
              <a:t>sama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ataupun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berbeda</a:t>
            </a:r>
            <a:r>
              <a:rPr lang="en-US" sz="2400" dirty="0">
                <a:latin typeface="+mn-lt"/>
              </a:rPr>
              <a:t>.  </a:t>
            </a:r>
          </a:p>
          <a:p>
            <a:pPr marL="350838" indent="-350838"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 err="1">
                <a:latin typeface="+mn-lt"/>
              </a:rPr>
              <a:t>Masing-masing</a:t>
            </a:r>
            <a:r>
              <a:rPr lang="en-US" sz="2400" dirty="0">
                <a:latin typeface="+mn-lt"/>
              </a:rPr>
              <a:t> field </a:t>
            </a:r>
            <a:r>
              <a:rPr lang="en-US" sz="2400" dirty="0" err="1">
                <a:latin typeface="+mn-lt"/>
              </a:rPr>
              <a:t>tersebut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tetap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dapat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diakses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3893820"/>
            <a:ext cx="81534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600"/>
              </a:spcAft>
              <a:defRPr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marL="350838" lvl="0" indent="-350838" algn="just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Mahasiswa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npm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alamat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jekel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ipk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350838" lvl="0" indent="-350838" algn="just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Dosen</a:t>
            </a:r>
            <a:r>
              <a:rPr lang="en-US" sz="2400" dirty="0"/>
              <a:t> (</a:t>
            </a:r>
            <a:r>
              <a:rPr lang="en-US" sz="2400" dirty="0" err="1"/>
              <a:t>nik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jekel</a:t>
            </a:r>
            <a:r>
              <a:rPr lang="en-US" sz="2400" dirty="0"/>
              <a:t>, </a:t>
            </a:r>
            <a:r>
              <a:rPr lang="en-US" sz="2400" dirty="0" err="1"/>
              <a:t>golongan</a:t>
            </a:r>
            <a:r>
              <a:rPr lang="en-US" sz="2400" dirty="0"/>
              <a:t>)</a:t>
            </a:r>
          </a:p>
          <a:p>
            <a:pPr marL="350838" lvl="0" indent="-350838" algn="just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sz="2400" dirty="0" err="1"/>
              <a:t>RekeningBank</a:t>
            </a:r>
            <a:r>
              <a:rPr lang="en-US" sz="2400" dirty="0"/>
              <a:t> (</a:t>
            </a:r>
            <a:r>
              <a:rPr lang="en-US" sz="2400" dirty="0" err="1"/>
              <a:t>noRekening</a:t>
            </a:r>
            <a:r>
              <a:rPr lang="en-US" sz="2400" dirty="0"/>
              <a:t>,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saldo</a:t>
            </a:r>
            <a:r>
              <a:rPr lang="en-US" sz="2400" dirty="0"/>
              <a:t>)</a:t>
            </a:r>
          </a:p>
          <a:p>
            <a:pPr marL="350838" lvl="0" indent="-350838" algn="just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BukuAlamat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alamat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telepon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57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6700" y="952500"/>
            <a:ext cx="8610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2400" b="1" dirty="0">
                <a:latin typeface="+mn-lt"/>
              </a:rPr>
              <a:t>DEKLARASI STRUCT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333500"/>
            <a:ext cx="8153400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600"/>
              </a:spcAft>
              <a:defRPr/>
            </a:pPr>
            <a:r>
              <a:rPr lang="en-US" sz="2400" dirty="0"/>
              <a:t>Format </a:t>
            </a:r>
            <a:r>
              <a:rPr lang="en-US" sz="2400" dirty="0" err="1"/>
              <a:t>penulisan</a:t>
            </a:r>
            <a:r>
              <a:rPr lang="en-US" sz="2400" dirty="0"/>
              <a:t>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3380" y="1790700"/>
            <a:ext cx="850392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nama_struct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nama_field1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nama_field2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tipe_data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nama_fieldN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3695700"/>
            <a:ext cx="8153400" cy="51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600"/>
              </a:spcAft>
              <a:defRPr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3380" y="4152900"/>
            <a:ext cx="850392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RekeningBank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noRekening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7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28600" y="14097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+mn-lt"/>
              </a:rPr>
              <a:t>Ada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dua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cara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membuat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dengan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tipe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yaitu</a:t>
            </a:r>
            <a:r>
              <a:rPr lang="en-US" sz="2400" dirty="0">
                <a:latin typeface="+mn-lt"/>
              </a:rPr>
              <a:t>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8669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>
                <a:tab pos="3508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deklarasi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2324100"/>
            <a:ext cx="81534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RekeningBank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noRekening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rekening1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rekening2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120" y="4213860"/>
            <a:ext cx="8336280" cy="1234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>
                <a:tab pos="350838" algn="l"/>
              </a:tabLst>
              <a:defRPr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mendeklarasikan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rekening1 </a:t>
            </a:r>
            <a:r>
              <a:rPr lang="en-US" sz="2400" dirty="0" err="1"/>
              <a:t>dan</a:t>
            </a:r>
            <a:r>
              <a:rPr lang="en-US" sz="2400" dirty="0"/>
              <a:t> rekening2 yang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RekeningBank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9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6700" y="15240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+mn-lt"/>
              </a:rPr>
              <a:t>2. </a:t>
            </a:r>
            <a:r>
              <a:rPr lang="en-US" sz="2400" dirty="0" err="1">
                <a:latin typeface="+mn-lt"/>
              </a:rPr>
              <a:t>Setelah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deklarasi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struct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2940" y="1981200"/>
            <a:ext cx="803148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RekeningBank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noRekening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saldo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lvl="0" algn="just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RekeningBank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rekening3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       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lvl="0" algn="just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3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60287" y="1080142"/>
            <a:ext cx="8610600" cy="2072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+mn-lt"/>
              </a:rPr>
              <a:t>Untuk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mengakses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elemen</a:t>
            </a:r>
            <a:r>
              <a:rPr lang="en-US" sz="2400" dirty="0">
                <a:latin typeface="+mn-lt"/>
              </a:rPr>
              <a:t> (field) </a:t>
            </a:r>
            <a:r>
              <a:rPr lang="en-US" sz="2400" dirty="0" err="1">
                <a:latin typeface="+mn-lt"/>
              </a:rPr>
              <a:t>struct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err="1">
                <a:latin typeface="+mn-lt"/>
              </a:rPr>
              <a:t>kita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bisa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salah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satu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dua</a:t>
            </a:r>
            <a:r>
              <a:rPr lang="en-US" sz="2400" dirty="0">
                <a:latin typeface="+mn-lt"/>
              </a:rPr>
              <a:t> operator </a:t>
            </a:r>
            <a:r>
              <a:rPr lang="en-US" sz="2400" dirty="0" err="1">
                <a:latin typeface="+mn-lt"/>
              </a:rPr>
              <a:t>yaitu</a:t>
            </a:r>
            <a:r>
              <a:rPr lang="en-US" sz="2400" dirty="0">
                <a:latin typeface="+mn-lt"/>
              </a:rPr>
              <a:t> operator </a:t>
            </a:r>
            <a:r>
              <a:rPr lang="en-US" sz="2400" dirty="0" err="1">
                <a:latin typeface="+mn-lt"/>
              </a:rPr>
              <a:t>titik</a:t>
            </a:r>
            <a:r>
              <a:rPr lang="en-US" sz="2400" dirty="0">
                <a:latin typeface="+mn-lt"/>
              </a:rPr>
              <a:t> (.) </a:t>
            </a:r>
            <a:r>
              <a:rPr lang="en-US" sz="2400" dirty="0" err="1">
                <a:latin typeface="+mn-lt"/>
              </a:rPr>
              <a:t>atau</a:t>
            </a:r>
            <a:r>
              <a:rPr lang="en-US" sz="2400" dirty="0">
                <a:latin typeface="+mn-lt"/>
              </a:rPr>
              <a:t> operator </a:t>
            </a:r>
            <a:r>
              <a:rPr lang="en-US" sz="2400" dirty="0" err="1">
                <a:latin typeface="+mn-lt"/>
              </a:rPr>
              <a:t>panah</a:t>
            </a:r>
            <a:r>
              <a:rPr lang="en-US" sz="2400" dirty="0">
                <a:latin typeface="+mn-lt"/>
              </a:rPr>
              <a:t> (-&gt;) </a:t>
            </a:r>
            <a:r>
              <a:rPr lang="en-US" sz="2400" dirty="0" err="1">
                <a:latin typeface="+mn-lt"/>
              </a:rPr>
              <a:t>tergantung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tipe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dideklarasikan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+mn-lt"/>
              </a:rPr>
              <a:t>Jika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biasa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titik</a:t>
            </a:r>
            <a:r>
              <a:rPr lang="en-US" sz="2400" dirty="0">
                <a:latin typeface="+mn-lt"/>
              </a:rPr>
              <a:t> (.) </a:t>
            </a:r>
            <a:r>
              <a:rPr lang="en-US" sz="2400" dirty="0" err="1">
                <a:latin typeface="+mn-lt"/>
              </a:rPr>
              <a:t>sedangkan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variabel</a:t>
            </a:r>
            <a:r>
              <a:rPr lang="en-US" sz="2400" dirty="0">
                <a:latin typeface="+mn-lt"/>
              </a:rPr>
              <a:t> pointer </a:t>
            </a:r>
            <a:r>
              <a:rPr lang="en-US" sz="2400" dirty="0" err="1">
                <a:latin typeface="+mn-lt"/>
              </a:rPr>
              <a:t>menggunakan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panah</a:t>
            </a:r>
            <a:r>
              <a:rPr lang="en-US" sz="2400" dirty="0">
                <a:latin typeface="+mn-lt"/>
              </a:rPr>
              <a:t> (-&gt;).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3051490"/>
            <a:ext cx="3975880" cy="31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89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1021" y="1252537"/>
            <a:ext cx="324835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621" y="1252537"/>
            <a:ext cx="53244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516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#3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778" y="1171575"/>
            <a:ext cx="3259044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78" y="1171575"/>
            <a:ext cx="54768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95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#3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/>
              <a:t>Fakultas Ilmu 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D9F52-7CAF-43FC-BB1E-1278FA80EC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" y="821476"/>
            <a:ext cx="4667250" cy="521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1612" y="838622"/>
            <a:ext cx="36290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5289834"/>
      </p:ext>
    </p:extLst>
  </p:cSld>
  <p:clrMapOvr>
    <a:masterClrMapping/>
  </p:clrMapOvr>
</p:sld>
</file>

<file path=ppt/theme/theme1.xml><?xml version="1.0" encoding="utf-8"?>
<a:theme xmlns:a="http://schemas.openxmlformats.org/drawingml/2006/main" name="Amikom by Uyock Saput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AE6C9A2-1AF4-465D-898C-149DF2668AEE}" vid="{AE3C3B8B-1B03-434B-B1EB-4E3C867F25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Kontrak belajar</Template>
  <TotalTime>2923</TotalTime>
  <Words>406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Segoe UI Semibold</vt:lpstr>
      <vt:lpstr>Wingdings</vt:lpstr>
      <vt:lpstr>Amikom by Uyock Saputro</vt:lpstr>
      <vt:lpstr>Struktur Data</vt:lpstr>
      <vt:lpstr>Struct</vt:lpstr>
      <vt:lpstr>Deklarasi Struct</vt:lpstr>
      <vt:lpstr>Deklarasi Variabel Struct</vt:lpstr>
      <vt:lpstr>Deklarasi Variabel Struct</vt:lpstr>
      <vt:lpstr>Mengakses Elemen Struct</vt:lpstr>
      <vt:lpstr>Contoh Struct #1</vt:lpstr>
      <vt:lpstr>Contoh Struct #3</vt:lpstr>
      <vt:lpstr>Contoh Struct #3</vt:lpstr>
      <vt:lpstr>Contoh Struct #4</vt:lpstr>
      <vt:lpstr>Array of Struct</vt:lpstr>
      <vt:lpstr>Contoh Array of Struct</vt:lpstr>
      <vt:lpstr>Contoh Array of Struct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Belajar</dc:title>
  <dc:creator>ASUS VivoBook S13</dc:creator>
  <cp:lastModifiedBy>aris 23</cp:lastModifiedBy>
  <cp:revision>171</cp:revision>
  <dcterms:created xsi:type="dcterms:W3CDTF">2020-03-03T03:30:55Z</dcterms:created>
  <dcterms:modified xsi:type="dcterms:W3CDTF">2023-03-17T03:53:13Z</dcterms:modified>
</cp:coreProperties>
</file>