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B27D91-AB37-4D79-8AB1-A0B7018997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Aquarius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052D207-D4CB-49AF-BF7A-4FEDDB3860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WPF DX</a:t>
            </a:r>
          </a:p>
        </p:txBody>
      </p:sp>
    </p:spTree>
    <p:extLst>
      <p:ext uri="{BB962C8B-B14F-4D97-AF65-F5344CB8AC3E}">
        <p14:creationId xmlns:p14="http://schemas.microsoft.com/office/powerpoint/2010/main" val="1528930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46EBBC-EE0B-4B47-87CE-F459CDD20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457200"/>
          </a:xfrm>
        </p:spPr>
        <p:txBody>
          <a:bodyPr>
            <a:normAutofit fontScale="90000"/>
          </a:bodyPr>
          <a:lstStyle/>
          <a:p>
            <a:r>
              <a:rPr lang="de-DE" dirty="0"/>
              <a:t>Docking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50398A4-7630-4E5A-AA0A-54E2DC173C64}"/>
              </a:ext>
            </a:extLst>
          </p:cNvPr>
          <p:cNvSpPr/>
          <p:nvPr/>
        </p:nvSpPr>
        <p:spPr>
          <a:xfrm>
            <a:off x="1268628" y="1655806"/>
            <a:ext cx="1227438" cy="621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IShell</a:t>
            </a:r>
            <a:endParaRPr lang="de-DE" sz="14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76C28BC-2470-49B3-AB5E-60D5DB8DF317}"/>
              </a:ext>
            </a:extLst>
          </p:cNvPr>
          <p:cNvSpPr/>
          <p:nvPr/>
        </p:nvSpPr>
        <p:spPr>
          <a:xfrm>
            <a:off x="1833672" y="2807043"/>
            <a:ext cx="1324787" cy="621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IDockable</a:t>
            </a:r>
            <a:endParaRPr lang="de-DE" sz="1200" dirty="0"/>
          </a:p>
          <a:p>
            <a:pPr algn="ctr"/>
            <a:r>
              <a:rPr lang="de-DE" sz="1200" dirty="0"/>
              <a:t>Item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9699FAA-E3C6-472F-92EC-ADC9D4209FAF}"/>
              </a:ext>
            </a:extLst>
          </p:cNvPr>
          <p:cNvSpPr/>
          <p:nvPr/>
        </p:nvSpPr>
        <p:spPr>
          <a:xfrm>
            <a:off x="1113612" y="3910913"/>
            <a:ext cx="1324787" cy="621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IDocument</a:t>
            </a:r>
            <a:endParaRPr lang="de-DE" sz="1200" dirty="0"/>
          </a:p>
          <a:p>
            <a:pPr algn="ctr"/>
            <a:r>
              <a:rPr lang="de-DE" sz="1200" dirty="0"/>
              <a:t>Item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6D38652-AD01-4680-A9B4-1F822304258C}"/>
              </a:ext>
            </a:extLst>
          </p:cNvPr>
          <p:cNvSpPr/>
          <p:nvPr/>
        </p:nvSpPr>
        <p:spPr>
          <a:xfrm>
            <a:off x="2818845" y="3910913"/>
            <a:ext cx="1324787" cy="621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IToolItem</a:t>
            </a:r>
            <a:endParaRPr lang="de-DE" sz="1200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7DAC2DC-3B06-4DED-8DBA-C39558982711}"/>
              </a:ext>
            </a:extLst>
          </p:cNvPr>
          <p:cNvSpPr/>
          <p:nvPr/>
        </p:nvSpPr>
        <p:spPr>
          <a:xfrm>
            <a:off x="5389048" y="1655806"/>
            <a:ext cx="1227439" cy="621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Layout</a:t>
            </a:r>
          </a:p>
          <a:p>
            <a:pPr algn="ctr"/>
            <a:r>
              <a:rPr lang="de-DE" sz="1400" dirty="0"/>
              <a:t>Manager</a:t>
            </a:r>
          </a:p>
        </p:txBody>
      </p:sp>
    </p:spTree>
    <p:extLst>
      <p:ext uri="{BB962C8B-B14F-4D97-AF65-F5344CB8AC3E}">
        <p14:creationId xmlns:p14="http://schemas.microsoft.com/office/powerpoint/2010/main" val="10668585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imme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TM03457452[[fn=Himmel]]</Template>
  <TotalTime>0</TotalTime>
  <Words>12</Words>
  <Application>Microsoft Office PowerPoint</Application>
  <PresentationFormat>Breitbild</PresentationFormat>
  <Paragraphs>11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Himmel</vt:lpstr>
      <vt:lpstr>Aquarius</vt:lpstr>
      <vt:lpstr>Docking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Aquarius</dc:title>
  <dc:creator>Nick</dc:creator>
  <cp:lastModifiedBy>Nick</cp:lastModifiedBy>
  <cp:revision>3</cp:revision>
  <dcterms:created xsi:type="dcterms:W3CDTF">2020-12-20T08:19:17Z</dcterms:created>
  <dcterms:modified xsi:type="dcterms:W3CDTF">2020-12-20T08:24:26Z</dcterms:modified>
</cp:coreProperties>
</file>