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2F526B-5A61-4E25-8575-D6BA60A6E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Aquarius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AA2A0C-B527-49EB-85C3-1665DAE1C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7964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{45E2E210-3334-4C04-BA2F-845B9650A017}tf03457452</Template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Himmel</vt:lpstr>
      <vt:lpstr>Aquarius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Aquarius</dc:title>
  <dc:creator>Nick</dc:creator>
  <cp:lastModifiedBy>Nick</cp:lastModifiedBy>
  <cp:revision>1</cp:revision>
  <dcterms:created xsi:type="dcterms:W3CDTF">2020-11-21T09:33:33Z</dcterms:created>
  <dcterms:modified xsi:type="dcterms:W3CDTF">2020-11-21T09:50:35Z</dcterms:modified>
</cp:coreProperties>
</file>