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MEHOINUSCAA646N" TargetMode="External"/><Relationship Id="rId2" Type="http://schemas.openxmlformats.org/officeDocument/2006/relationships/hyperlink" Target="https://www.espn.com/nb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536BC97-DEFE-0792-99D9-859CD300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pl-PL" sz="5400"/>
              <a:t>Ekonometria projekt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C80D50-3E95-F943-4E0C-93110CF5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/>
              <a:t>Maks Fijołek </a:t>
            </a:r>
          </a:p>
        </p:txBody>
      </p:sp>
      <p:pic>
        <p:nvPicPr>
          <p:cNvPr id="4" name="Picture 3" descr="Pióra i linijki">
            <a:extLst>
              <a:ext uri="{FF2B5EF4-FFF2-40B4-BE49-F238E27FC236}">
                <a16:creationId xmlns:a16="http://schemas.microsoft.com/office/drawing/2014/main" id="{1E2A4265-C5C5-641B-A46C-257ACF392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5" r="28886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3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9A1AE-C9F9-DDA8-EEE1-D5CBBB70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A54B45-0445-E858-8FA0-E66C9537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Opisanie całkowitego rocznego dochodu z meczów LA </a:t>
            </a:r>
            <a:r>
              <a:rPr lang="pl-PL" dirty="0" err="1"/>
              <a:t>lakers</a:t>
            </a:r>
            <a:r>
              <a:rPr lang="pl-PL" dirty="0"/>
              <a:t> w milionach dolarów na podstawie:</a:t>
            </a:r>
          </a:p>
          <a:p>
            <a:pPr marL="0" indent="0">
              <a:buNone/>
            </a:pPr>
            <a:r>
              <a:rPr lang="pl-PL" dirty="0" err="1"/>
              <a:t>Calkowitej</a:t>
            </a:r>
            <a:r>
              <a:rPr lang="pl-PL" dirty="0"/>
              <a:t> frekwencji na meczach w danym roku w tysiącach</a:t>
            </a:r>
          </a:p>
          <a:p>
            <a:pPr marL="0" indent="0">
              <a:buNone/>
            </a:pPr>
            <a:r>
              <a:rPr lang="pl-PL" dirty="0"/>
              <a:t>Ilości wygranych meczy w sezonie</a:t>
            </a:r>
          </a:p>
          <a:p>
            <a:pPr marL="0" indent="0">
              <a:buNone/>
            </a:pPr>
            <a:r>
              <a:rPr lang="pl-PL" dirty="0"/>
              <a:t>Średniego rocznego dochodu gospodarstwa domowego w </a:t>
            </a:r>
            <a:r>
              <a:rPr lang="pl-PL" dirty="0" err="1"/>
              <a:t>kaliforni</a:t>
            </a:r>
            <a:r>
              <a:rPr lang="pl-PL" dirty="0"/>
              <a:t> w tysiącach dolarów</a:t>
            </a:r>
          </a:p>
          <a:p>
            <a:pPr marL="0" indent="0">
              <a:buNone/>
            </a:pPr>
            <a:r>
              <a:rPr lang="pl-PL" dirty="0"/>
              <a:t>Średniej ceny </a:t>
            </a:r>
            <a:r>
              <a:rPr lang="pl-PL" dirty="0" err="1"/>
              <a:t>biletow</a:t>
            </a:r>
            <a:r>
              <a:rPr lang="pl-PL" dirty="0"/>
              <a:t> w danym roku w dolarach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8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C4891-E440-73A4-F22A-710EC6C8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Model: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D38B69E-855E-26BF-1755-E24D093AA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91" y="1772397"/>
            <a:ext cx="10002417" cy="4321045"/>
          </a:xfrm>
        </p:spPr>
      </p:pic>
    </p:spTree>
    <p:extLst>
      <p:ext uri="{BB962C8B-B14F-4D97-AF65-F5344CB8AC3E}">
        <p14:creationId xmlns:p14="http://schemas.microsoft.com/office/powerpoint/2010/main" val="11325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A64E4-9304-2038-157C-A391846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opisowe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FDF9DD6-9BF1-4168-F283-C7152BF1F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275" y="2297179"/>
            <a:ext cx="7479449" cy="3368028"/>
          </a:xfrm>
        </p:spPr>
      </p:pic>
    </p:spTree>
    <p:extLst>
      <p:ext uri="{BB962C8B-B14F-4D97-AF65-F5344CB8AC3E}">
        <p14:creationId xmlns:p14="http://schemas.microsoft.com/office/powerpoint/2010/main" val="38471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7B27B-14FD-8744-E55B-7143C6E7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Interpretacja </a:t>
            </a:r>
            <a:r>
              <a:rPr lang="pl-PL" dirty="0" err="1"/>
              <a:t>testow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F355493-27ED-4F9E-B555-C00DCFF1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933"/>
            <a:ext cx="4286848" cy="71447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B1435A0-1160-40BB-C5DB-21137A94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2204"/>
            <a:ext cx="5736893" cy="14618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2AFC6E6-66B6-E2A8-A98A-11030F22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7681"/>
            <a:ext cx="3124636" cy="84784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AE43A3F-CE8C-45EB-802A-F577AB45E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195" y="5416338"/>
            <a:ext cx="2495898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AAACA0-E830-6EEE-2842-BBCCEDF8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Pominięcie jednej zmiennej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C7D6B52-7353-1E56-D928-54DE4B80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796" y="1587563"/>
            <a:ext cx="8080407" cy="4393445"/>
          </a:xfrm>
        </p:spPr>
      </p:pic>
    </p:spTree>
    <p:extLst>
      <p:ext uri="{BB962C8B-B14F-4D97-AF65-F5344CB8AC3E}">
        <p14:creationId xmlns:p14="http://schemas.microsoft.com/office/powerpoint/2010/main" val="58911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FF48B-6F8F-E9CF-D8E5-BB329D97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żródła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E615C8-297F-17E0-9C73-7554AB69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https://www.espn.com/nba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>
                <a:hlinkClick r:id="rId3"/>
              </a:rPr>
              <a:t>https://fred.stlouisfed.org/series/MEHOINUSCAA646N#</a:t>
            </a:r>
            <a:endParaRPr lang="pl-PL" dirty="0"/>
          </a:p>
          <a:p>
            <a:r>
              <a:rPr lang="pl-PL" dirty="0"/>
              <a:t> https://www.statista.com/statistics/381489/gate-receipts-of-the-los-angeles-lakers-national-basketball-association/</a:t>
            </a:r>
          </a:p>
        </p:txBody>
      </p:sp>
    </p:spTree>
    <p:extLst>
      <p:ext uri="{BB962C8B-B14F-4D97-AF65-F5344CB8AC3E}">
        <p14:creationId xmlns:p14="http://schemas.microsoft.com/office/powerpoint/2010/main" val="427945313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6FAAAC"/>
      </a:accent1>
      <a:accent2>
        <a:srgbClr val="6FA0CA"/>
      </a:accent2>
      <a:accent3>
        <a:srgbClr val="8992D3"/>
      </a:accent3>
      <a:accent4>
        <a:srgbClr val="896FCA"/>
      </a:accent4>
      <a:accent5>
        <a:srgbClr val="BE89D3"/>
      </a:accent5>
      <a:accent6>
        <a:srgbClr val="CA6FBF"/>
      </a:accent6>
      <a:hlink>
        <a:srgbClr val="AE6C6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Office PowerPoint</Application>
  <PresentationFormat>Panoramiczny</PresentationFormat>
  <Paragraphs>16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Posterama</vt:lpstr>
      <vt:lpstr>ExploreVTI</vt:lpstr>
      <vt:lpstr>Ekonometria projekt</vt:lpstr>
      <vt:lpstr>Problem</vt:lpstr>
      <vt:lpstr>Model:</vt:lpstr>
      <vt:lpstr>Statystyki opisowe</vt:lpstr>
      <vt:lpstr>Interpretacja testow</vt:lpstr>
      <vt:lpstr>Pominięcie jednej zmiennej</vt:lpstr>
      <vt:lpstr>żródła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Ekonometria projekt</dc:title>
  <dc:creator>Maksymilian Fijołek</dc:creator>
  <cp:lastModifiedBy>Maksymilian Fijołek</cp:lastModifiedBy>
  <cp:revision>2</cp:revision>
  <dcterms:created xsi:type="dcterms:W3CDTF">2024-01-22T15:57:59Z</dcterms:created>
  <dcterms:modified xsi:type="dcterms:W3CDTF">2024-01-22T16:37:40Z</dcterms:modified>
</cp:coreProperties>
</file>