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164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25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29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2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80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3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6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51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53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116844" y="1626348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workspace\software-factory-presentation\img\gitla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06" y="1751212"/>
            <a:ext cx="825004" cy="82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software-factory-presentation\img\gitlab-runn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80" y="1751212"/>
            <a:ext cx="870785" cy="82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space\software-factory-presentation\img\artifactory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53" y="1871938"/>
            <a:ext cx="649899" cy="61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space\software-factory-presentation\img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30" y="3467161"/>
            <a:ext cx="338890" cy="5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workspace\software-factory-presentation\img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12" y="3464854"/>
            <a:ext cx="338890" cy="5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workspace\software-factory-presentation\img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43" y="3447537"/>
            <a:ext cx="338890" cy="5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/>
          <p:cNvSpPr/>
          <p:nvPr/>
        </p:nvSpPr>
        <p:spPr>
          <a:xfrm>
            <a:off x="5114460" y="1659658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157445" y="1675747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157445" y="3205321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4369084" y="2084823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6372200" y="2095736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D:\workspace\software-factory-presentation\img\desk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997186" cy="72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:\workspace\software-factory-presentation\img\desk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0170"/>
            <a:ext cx="997186" cy="72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workspace\software-factory-presentation\img\desk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81878"/>
            <a:ext cx="997186" cy="72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412236" y="1341261"/>
            <a:ext cx="561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Gitlab</a:t>
            </a:r>
            <a:endParaRPr lang="fr-FR" sz="1200" dirty="0"/>
          </a:p>
        </p:txBody>
      </p:sp>
      <p:sp>
        <p:nvSpPr>
          <p:cNvPr id="22" name="Flèche droite 21"/>
          <p:cNvSpPr/>
          <p:nvPr/>
        </p:nvSpPr>
        <p:spPr>
          <a:xfrm>
            <a:off x="2256818" y="2051513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800000">
            <a:off x="2260785" y="1350430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 rot="-1800000">
            <a:off x="2238472" y="2764976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 rot="1800000">
            <a:off x="6333205" y="2889060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5310540" y="1382659"/>
            <a:ext cx="71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Gitlab CI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281192" y="1382919"/>
            <a:ext cx="860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Artifactory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 rot="1800000">
            <a:off x="6212758" y="2987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deploy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265889" y="1807824"/>
            <a:ext cx="78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dockerize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242944" y="1751212"/>
            <a:ext cx="75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it push</a:t>
            </a:r>
            <a:endParaRPr lang="fr-FR" sz="1200" dirty="0"/>
          </a:p>
        </p:txBody>
      </p:sp>
      <p:pic>
        <p:nvPicPr>
          <p:cNvPr id="32" name="Picture 7" descr="D:\workspace\software-factory-presentation\img\docker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606" y="2412282"/>
            <a:ext cx="339656" cy="339656"/>
          </a:xfrm>
          <a:prstGeom prst="rect">
            <a:avLst/>
          </a:prstGeom>
          <a:noFill/>
          <a:ln w="31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D:\workspace\software-factory-presentation\img\docker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752" y="2363364"/>
            <a:ext cx="339656" cy="339656"/>
          </a:xfrm>
          <a:prstGeom prst="rect">
            <a:avLst/>
          </a:prstGeom>
          <a:noFill/>
          <a:ln w="31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7110881" y="2928322"/>
            <a:ext cx="121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Environnements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363049" y="1823775"/>
            <a:ext cx="682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conf CI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 rot="1800000">
            <a:off x="2365589" y="10604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it tag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 rot="-1800000">
            <a:off x="2215891" y="2600745"/>
            <a:ext cx="45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MR</a:t>
            </a:r>
            <a:endParaRPr lang="fr-FR" sz="1200" dirty="0"/>
          </a:p>
        </p:txBody>
      </p:sp>
      <p:pic>
        <p:nvPicPr>
          <p:cNvPr id="2" name="Picture 2" descr="D:\workspace\software-factory-presentation\img\git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11530" y="1762580"/>
            <a:ext cx="245287" cy="2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workspace\software-factory-presentation\img\git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11531" y="914048"/>
            <a:ext cx="245287" cy="2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Ellipse 38"/>
          <p:cNvSpPr/>
          <p:nvPr/>
        </p:nvSpPr>
        <p:spPr>
          <a:xfrm>
            <a:off x="5114460" y="3853355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6" descr="D:\workspace\software-factory-presentation\img\rocketchat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0" y="3955250"/>
            <a:ext cx="786573" cy="78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5192936" y="3565494"/>
            <a:ext cx="951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Rocket.Chat</a:t>
            </a:r>
            <a:endParaRPr lang="fr-FR" sz="1200" dirty="0"/>
          </a:p>
        </p:txBody>
      </p:sp>
      <p:sp>
        <p:nvSpPr>
          <p:cNvPr id="42" name="Flèche droite 41"/>
          <p:cNvSpPr/>
          <p:nvPr/>
        </p:nvSpPr>
        <p:spPr>
          <a:xfrm rot="5400000">
            <a:off x="5344536" y="3126431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5048317" y="2993529"/>
            <a:ext cx="56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notify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9965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ERAMET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FILOTTO Mathieu (SLN)</dc:creator>
  <cp:lastModifiedBy>FILOTTO Mathieu (SLN)</cp:lastModifiedBy>
  <cp:revision>13</cp:revision>
  <dcterms:created xsi:type="dcterms:W3CDTF">2017-06-20T01:37:28Z</dcterms:created>
  <dcterms:modified xsi:type="dcterms:W3CDTF">2017-06-20T06:57:03Z</dcterms:modified>
</cp:coreProperties>
</file>