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58" r:id="rId3"/>
    <p:sldId id="257" r:id="rId4"/>
    <p:sldId id="259" r:id="rId5"/>
    <p:sldId id="262" r:id="rId6"/>
    <p:sldId id="267" r:id="rId7"/>
    <p:sldId id="261" r:id="rId8"/>
    <p:sldId id="260" r:id="rId9"/>
    <p:sldId id="269" r:id="rId10"/>
    <p:sldId id="264" r:id="rId11"/>
    <p:sldId id="265" r:id="rId12"/>
    <p:sldId id="263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66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3" autoAdjust="0"/>
    <p:restoredTop sz="94660"/>
  </p:normalViewPr>
  <p:slideViewPr>
    <p:cSldViewPr snapToGrid="0">
      <p:cViewPr varScale="1">
        <p:scale>
          <a:sx n="93" d="100"/>
          <a:sy n="93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9EAB35-0F7E-43F0-AE12-3D827294A1FB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D5922A-03CA-4D52-B9FB-1EEECBD84D00}">
      <dgm:prSet phldrT="[Text]"/>
      <dgm:spPr/>
      <dgm:t>
        <a:bodyPr/>
        <a:lstStyle/>
        <a:p>
          <a:r>
            <a:rPr lang="en-US" dirty="0"/>
            <a:t>Intro</a:t>
          </a:r>
        </a:p>
      </dgm:t>
    </dgm:pt>
    <dgm:pt modelId="{461E012F-B5AA-4F82-B2E6-46450D637887}" type="parTrans" cxnId="{8EA8F322-6CA9-4D2E-BEFE-92C0978961C3}">
      <dgm:prSet/>
      <dgm:spPr/>
      <dgm:t>
        <a:bodyPr/>
        <a:lstStyle/>
        <a:p>
          <a:endParaRPr lang="en-US"/>
        </a:p>
      </dgm:t>
    </dgm:pt>
    <dgm:pt modelId="{70C08452-A548-4D9D-A1AD-27C5A945AE43}" type="sibTrans" cxnId="{8EA8F322-6CA9-4D2E-BEFE-92C0978961C3}">
      <dgm:prSet/>
      <dgm:spPr/>
      <dgm:t>
        <a:bodyPr/>
        <a:lstStyle/>
        <a:p>
          <a:endParaRPr lang="en-US"/>
        </a:p>
      </dgm:t>
    </dgm:pt>
    <dgm:pt modelId="{C7D07B73-395B-4956-ADCE-83CD7DC56BBB}">
      <dgm:prSet phldrT="[Text]"/>
      <dgm:spPr/>
      <dgm:t>
        <a:bodyPr/>
        <a:lstStyle/>
        <a:p>
          <a:r>
            <a:rPr lang="en-US" dirty="0"/>
            <a:t>SW vs HW</a:t>
          </a:r>
        </a:p>
      </dgm:t>
    </dgm:pt>
    <dgm:pt modelId="{672168B8-3261-43B8-9ED5-43A518C71A34}" type="parTrans" cxnId="{BA3CC88F-9B79-46FE-A12D-E935D0359C58}">
      <dgm:prSet/>
      <dgm:spPr/>
      <dgm:t>
        <a:bodyPr/>
        <a:lstStyle/>
        <a:p>
          <a:endParaRPr lang="en-US"/>
        </a:p>
      </dgm:t>
    </dgm:pt>
    <dgm:pt modelId="{592A85B6-14EC-47EF-8464-BEF665B17DF5}" type="sibTrans" cxnId="{BA3CC88F-9B79-46FE-A12D-E935D0359C58}">
      <dgm:prSet/>
      <dgm:spPr/>
      <dgm:t>
        <a:bodyPr/>
        <a:lstStyle/>
        <a:p>
          <a:endParaRPr lang="en-US"/>
        </a:p>
      </dgm:t>
    </dgm:pt>
    <dgm:pt modelId="{89F826A8-45C2-4EF2-917B-55798768157D}">
      <dgm:prSet phldrT="[Text]"/>
      <dgm:spPr/>
      <dgm:t>
        <a:bodyPr/>
        <a:lstStyle/>
        <a:p>
          <a:r>
            <a:rPr lang="en-US" dirty="0"/>
            <a:t>CAST</a:t>
          </a:r>
        </a:p>
      </dgm:t>
    </dgm:pt>
    <dgm:pt modelId="{4F6488A6-EA7A-4E27-BED5-0E10DE977097}" type="parTrans" cxnId="{0E81E475-9DAD-4D19-8C41-9D956058E842}">
      <dgm:prSet/>
      <dgm:spPr/>
      <dgm:t>
        <a:bodyPr/>
        <a:lstStyle/>
        <a:p>
          <a:endParaRPr lang="en-US"/>
        </a:p>
      </dgm:t>
    </dgm:pt>
    <dgm:pt modelId="{8A16B9B1-D264-473B-9676-10A7A8420473}" type="sibTrans" cxnId="{0E81E475-9DAD-4D19-8C41-9D956058E842}">
      <dgm:prSet/>
      <dgm:spPr/>
      <dgm:t>
        <a:bodyPr/>
        <a:lstStyle/>
        <a:p>
          <a:endParaRPr lang="en-US"/>
        </a:p>
      </dgm:t>
    </dgm:pt>
    <dgm:pt modelId="{DCCA6F00-AE9E-41D0-9F81-937B32F1FD25}">
      <dgm:prSet phldrT="[Text]"/>
      <dgm:spPr/>
      <dgm:t>
        <a:bodyPr/>
        <a:lstStyle/>
        <a:p>
          <a:r>
            <a:rPr lang="en-US" dirty="0"/>
            <a:t>FTA</a:t>
          </a:r>
        </a:p>
      </dgm:t>
    </dgm:pt>
    <dgm:pt modelId="{B8182FFD-657D-4124-99E4-D89D7BE5FEBB}" type="parTrans" cxnId="{2DC8D575-0599-4D6C-86CB-7831BF4394B9}">
      <dgm:prSet/>
      <dgm:spPr/>
      <dgm:t>
        <a:bodyPr/>
        <a:lstStyle/>
        <a:p>
          <a:endParaRPr lang="en-US"/>
        </a:p>
      </dgm:t>
    </dgm:pt>
    <dgm:pt modelId="{F3076C75-7C19-4755-8D30-F4C24B1BD91A}" type="sibTrans" cxnId="{2DC8D575-0599-4D6C-86CB-7831BF4394B9}">
      <dgm:prSet/>
      <dgm:spPr/>
      <dgm:t>
        <a:bodyPr/>
        <a:lstStyle/>
        <a:p>
          <a:endParaRPr lang="en-US"/>
        </a:p>
      </dgm:t>
    </dgm:pt>
    <dgm:pt modelId="{F052CE99-A9EB-4B02-9264-BEB3D10C3167}">
      <dgm:prSet phldrT="[Text]"/>
      <dgm:spPr/>
      <dgm:t>
        <a:bodyPr/>
        <a:lstStyle/>
        <a:p>
          <a:r>
            <a:rPr lang="en-US" dirty="0"/>
            <a:t>STPA</a:t>
          </a:r>
        </a:p>
      </dgm:t>
    </dgm:pt>
    <dgm:pt modelId="{BFED07FD-2BA4-41AC-943A-20BD38A183CC}" type="parTrans" cxnId="{037ED725-A766-4475-8C0C-6526EDCDD2DF}">
      <dgm:prSet/>
      <dgm:spPr/>
      <dgm:t>
        <a:bodyPr/>
        <a:lstStyle/>
        <a:p>
          <a:endParaRPr lang="en-US"/>
        </a:p>
      </dgm:t>
    </dgm:pt>
    <dgm:pt modelId="{AEFC9636-7C78-4308-9703-564AF13595D5}" type="sibTrans" cxnId="{037ED725-A766-4475-8C0C-6526EDCDD2DF}">
      <dgm:prSet/>
      <dgm:spPr/>
      <dgm:t>
        <a:bodyPr/>
        <a:lstStyle/>
        <a:p>
          <a:endParaRPr lang="en-US"/>
        </a:p>
      </dgm:t>
    </dgm:pt>
    <dgm:pt modelId="{DD1DF6D9-6776-4639-855B-C811988BC986}">
      <dgm:prSet/>
      <dgm:spPr/>
      <dgm:t>
        <a:bodyPr/>
        <a:lstStyle/>
        <a:p>
          <a:r>
            <a:rPr lang="en-US"/>
            <a:t>HAZOP</a:t>
          </a:r>
          <a:endParaRPr lang="en-US" dirty="0"/>
        </a:p>
      </dgm:t>
    </dgm:pt>
    <dgm:pt modelId="{EC015C4B-3793-49A8-8A21-B65298DFCD4D}" type="parTrans" cxnId="{A3181046-D91D-469C-A7D0-5866450D1BA7}">
      <dgm:prSet/>
      <dgm:spPr/>
      <dgm:t>
        <a:bodyPr/>
        <a:lstStyle/>
        <a:p>
          <a:endParaRPr lang="en-US"/>
        </a:p>
      </dgm:t>
    </dgm:pt>
    <dgm:pt modelId="{E0EAC414-2935-48AF-B162-8C66B044C584}" type="sibTrans" cxnId="{A3181046-D91D-469C-A7D0-5866450D1BA7}">
      <dgm:prSet/>
      <dgm:spPr/>
      <dgm:t>
        <a:bodyPr/>
        <a:lstStyle/>
        <a:p>
          <a:endParaRPr lang="en-US"/>
        </a:p>
      </dgm:t>
    </dgm:pt>
    <dgm:pt modelId="{9E745853-09E7-457D-ADD2-820BD442C597}">
      <dgm:prSet/>
      <dgm:spPr/>
      <dgm:t>
        <a:bodyPr/>
        <a:lstStyle/>
        <a:p>
          <a:r>
            <a:rPr lang="en-US" dirty="0"/>
            <a:t>FMEA</a:t>
          </a:r>
        </a:p>
      </dgm:t>
    </dgm:pt>
    <dgm:pt modelId="{01A6CC91-1ECB-4668-BF2B-84BF2B83D8DD}" type="parTrans" cxnId="{34B6EDC9-7B3A-44CC-B89A-C64921B08379}">
      <dgm:prSet/>
      <dgm:spPr/>
      <dgm:t>
        <a:bodyPr/>
        <a:lstStyle/>
        <a:p>
          <a:endParaRPr lang="en-US"/>
        </a:p>
      </dgm:t>
    </dgm:pt>
    <dgm:pt modelId="{3E7081B3-264E-4309-9B6C-D093848332D9}" type="sibTrans" cxnId="{34B6EDC9-7B3A-44CC-B89A-C64921B08379}">
      <dgm:prSet/>
      <dgm:spPr/>
      <dgm:t>
        <a:bodyPr/>
        <a:lstStyle/>
        <a:p>
          <a:endParaRPr lang="en-US"/>
        </a:p>
      </dgm:t>
    </dgm:pt>
    <dgm:pt modelId="{EA097FDC-CD00-4D8D-8D2A-1C967177AF80}">
      <dgm:prSet/>
      <dgm:spPr/>
      <dgm:t>
        <a:bodyPr/>
        <a:lstStyle/>
        <a:p>
          <a:r>
            <a:rPr lang="en-US" dirty="0"/>
            <a:t>Design for Safety</a:t>
          </a:r>
        </a:p>
      </dgm:t>
    </dgm:pt>
    <dgm:pt modelId="{8008FCB3-7FF8-48FC-878C-9E50E6B97CE4}" type="parTrans" cxnId="{8E15E6EE-409D-4A0F-A7CD-CD3282CC93DF}">
      <dgm:prSet/>
      <dgm:spPr/>
      <dgm:t>
        <a:bodyPr/>
        <a:lstStyle/>
        <a:p>
          <a:endParaRPr lang="en-US"/>
        </a:p>
      </dgm:t>
    </dgm:pt>
    <dgm:pt modelId="{CB315A9A-5001-42EB-8F74-7340321CE8F4}" type="sibTrans" cxnId="{8E15E6EE-409D-4A0F-A7CD-CD3282CC93DF}">
      <dgm:prSet/>
      <dgm:spPr/>
      <dgm:t>
        <a:bodyPr/>
        <a:lstStyle/>
        <a:p>
          <a:endParaRPr lang="en-US"/>
        </a:p>
      </dgm:t>
    </dgm:pt>
    <dgm:pt modelId="{F0F26A0E-5912-409C-92F3-4720880E5633}" type="pres">
      <dgm:prSet presAssocID="{129EAB35-0F7E-43F0-AE12-3D827294A1F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8C58C1F-291C-4D42-8CE8-9AEA042E14CD}" type="pres">
      <dgm:prSet presAssocID="{85D5922A-03CA-4D52-B9FB-1EEECBD84D00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74D4D6-641A-4BB1-A43E-6CDD033415BF}" type="pres">
      <dgm:prSet presAssocID="{70C08452-A548-4D9D-A1AD-27C5A945AE43}" presName="sibTrans" presStyleLbl="sibTrans2D1" presStyleIdx="0" presStyleCnt="7"/>
      <dgm:spPr/>
      <dgm:t>
        <a:bodyPr/>
        <a:lstStyle/>
        <a:p>
          <a:endParaRPr lang="en-US"/>
        </a:p>
      </dgm:t>
    </dgm:pt>
    <dgm:pt modelId="{07CD4DEC-329A-4CE2-8876-AB5828AD3B96}" type="pres">
      <dgm:prSet presAssocID="{70C08452-A548-4D9D-A1AD-27C5A945AE43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426F4F64-8C1A-4BD3-8028-201E177FD755}" type="pres">
      <dgm:prSet presAssocID="{C7D07B73-395B-4956-ADCE-83CD7DC56BBB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809A08-07A3-4D84-A342-7CA50ECBA0E0}" type="pres">
      <dgm:prSet presAssocID="{592A85B6-14EC-47EF-8464-BEF665B17DF5}" presName="sibTrans" presStyleLbl="sibTrans2D1" presStyleIdx="1" presStyleCnt="7"/>
      <dgm:spPr/>
      <dgm:t>
        <a:bodyPr/>
        <a:lstStyle/>
        <a:p>
          <a:endParaRPr lang="en-US"/>
        </a:p>
      </dgm:t>
    </dgm:pt>
    <dgm:pt modelId="{475240F4-48DB-4204-AAB4-64B1EB9124D3}" type="pres">
      <dgm:prSet presAssocID="{592A85B6-14EC-47EF-8464-BEF665B17DF5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B98F5EF5-5EF9-4688-822A-09E9883D3A9B}" type="pres">
      <dgm:prSet presAssocID="{89F826A8-45C2-4EF2-917B-55798768157D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D71D3-3F06-4964-8D8F-C3BD1D0AABF9}" type="pres">
      <dgm:prSet presAssocID="{8A16B9B1-D264-473B-9676-10A7A8420473}" presName="sibTrans" presStyleLbl="sibTrans2D1" presStyleIdx="2" presStyleCnt="7"/>
      <dgm:spPr/>
      <dgm:t>
        <a:bodyPr/>
        <a:lstStyle/>
        <a:p>
          <a:endParaRPr lang="en-US"/>
        </a:p>
      </dgm:t>
    </dgm:pt>
    <dgm:pt modelId="{D5203E18-AB7C-41F8-BCA8-1C36D19018AC}" type="pres">
      <dgm:prSet presAssocID="{8A16B9B1-D264-473B-9676-10A7A8420473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0F44E8B8-C91F-4A3D-BBEB-3F8E3AFC0EF2}" type="pres">
      <dgm:prSet presAssocID="{DCCA6F00-AE9E-41D0-9F81-937B32F1FD25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3CF2E-6CEE-4C4F-ACF4-021740607D53}" type="pres">
      <dgm:prSet presAssocID="{F3076C75-7C19-4755-8D30-F4C24B1BD91A}" presName="sibTrans" presStyleLbl="sibTrans2D1" presStyleIdx="3" presStyleCnt="7"/>
      <dgm:spPr/>
      <dgm:t>
        <a:bodyPr/>
        <a:lstStyle/>
        <a:p>
          <a:endParaRPr lang="en-US"/>
        </a:p>
      </dgm:t>
    </dgm:pt>
    <dgm:pt modelId="{97A35EB4-E125-48E2-A8BC-621DA4EFE72A}" type="pres">
      <dgm:prSet presAssocID="{F3076C75-7C19-4755-8D30-F4C24B1BD91A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ED6DC214-5A13-485E-9A6B-BA7DB55C1498}" type="pres">
      <dgm:prSet presAssocID="{DD1DF6D9-6776-4639-855B-C811988BC986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DD68F4-FC61-428A-B4C0-EC0349479D6D}" type="pres">
      <dgm:prSet presAssocID="{E0EAC414-2935-48AF-B162-8C66B044C584}" presName="sibTrans" presStyleLbl="sibTrans2D1" presStyleIdx="4" presStyleCnt="7"/>
      <dgm:spPr/>
      <dgm:t>
        <a:bodyPr/>
        <a:lstStyle/>
        <a:p>
          <a:endParaRPr lang="en-US"/>
        </a:p>
      </dgm:t>
    </dgm:pt>
    <dgm:pt modelId="{F1B581A5-F851-4462-BF18-29750919623C}" type="pres">
      <dgm:prSet presAssocID="{E0EAC414-2935-48AF-B162-8C66B044C584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D4ADEBE6-3EE0-44A1-BC92-FA6B41136543}" type="pres">
      <dgm:prSet presAssocID="{9E745853-09E7-457D-ADD2-820BD442C597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45686D-B699-42BF-92CA-E7770AEC0664}" type="pres">
      <dgm:prSet presAssocID="{3E7081B3-264E-4309-9B6C-D093848332D9}" presName="sibTrans" presStyleLbl="sibTrans2D1" presStyleIdx="5" presStyleCnt="7"/>
      <dgm:spPr/>
      <dgm:t>
        <a:bodyPr/>
        <a:lstStyle/>
        <a:p>
          <a:endParaRPr lang="en-US"/>
        </a:p>
      </dgm:t>
    </dgm:pt>
    <dgm:pt modelId="{87CA08E7-840C-417A-92E6-21BEBE623CB1}" type="pres">
      <dgm:prSet presAssocID="{3E7081B3-264E-4309-9B6C-D093848332D9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4CE029F8-BD78-438C-B18E-EECB0A1B0BF8}" type="pres">
      <dgm:prSet presAssocID="{EA097FDC-CD00-4D8D-8D2A-1C967177AF80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4DCEE0-8F05-4B71-9AED-CB54C853E0FD}" type="pres">
      <dgm:prSet presAssocID="{CB315A9A-5001-42EB-8F74-7340321CE8F4}" presName="sibTrans" presStyleLbl="sibTrans2D1" presStyleIdx="6" presStyleCnt="7"/>
      <dgm:spPr/>
      <dgm:t>
        <a:bodyPr/>
        <a:lstStyle/>
        <a:p>
          <a:endParaRPr lang="en-US"/>
        </a:p>
      </dgm:t>
    </dgm:pt>
    <dgm:pt modelId="{82E38700-FAF1-4970-AABA-C899B787F92A}" type="pres">
      <dgm:prSet presAssocID="{CB315A9A-5001-42EB-8F74-7340321CE8F4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FFF0C2DD-9055-4BAF-B271-B25D5575C868}" type="pres">
      <dgm:prSet presAssocID="{F052CE99-A9EB-4B02-9264-BEB3D10C3167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B6EDC9-7B3A-44CC-B89A-C64921B08379}" srcId="{129EAB35-0F7E-43F0-AE12-3D827294A1FB}" destId="{9E745853-09E7-457D-ADD2-820BD442C597}" srcOrd="5" destOrd="0" parTransId="{01A6CC91-1ECB-4668-BF2B-84BF2B83D8DD}" sibTransId="{3E7081B3-264E-4309-9B6C-D093848332D9}"/>
    <dgm:cxn modelId="{880D3B2E-C76C-A248-87A2-E39B192A9880}" type="presOf" srcId="{CB315A9A-5001-42EB-8F74-7340321CE8F4}" destId="{204DCEE0-8F05-4B71-9AED-CB54C853E0FD}" srcOrd="0" destOrd="0" presId="urn:microsoft.com/office/officeart/2005/8/layout/process5"/>
    <dgm:cxn modelId="{BA3CC88F-9B79-46FE-A12D-E935D0359C58}" srcId="{129EAB35-0F7E-43F0-AE12-3D827294A1FB}" destId="{C7D07B73-395B-4956-ADCE-83CD7DC56BBB}" srcOrd="1" destOrd="0" parTransId="{672168B8-3261-43B8-9ED5-43A518C71A34}" sibTransId="{592A85B6-14EC-47EF-8464-BEF665B17DF5}"/>
    <dgm:cxn modelId="{8E15E6EE-409D-4A0F-A7CD-CD3282CC93DF}" srcId="{129EAB35-0F7E-43F0-AE12-3D827294A1FB}" destId="{EA097FDC-CD00-4D8D-8D2A-1C967177AF80}" srcOrd="6" destOrd="0" parTransId="{8008FCB3-7FF8-48FC-878C-9E50E6B97CE4}" sibTransId="{CB315A9A-5001-42EB-8F74-7340321CE8F4}"/>
    <dgm:cxn modelId="{D17E5D52-9E4C-BA45-84E1-9478058AA80F}" type="presOf" srcId="{3E7081B3-264E-4309-9B6C-D093848332D9}" destId="{EE45686D-B699-42BF-92CA-E7770AEC0664}" srcOrd="0" destOrd="0" presId="urn:microsoft.com/office/officeart/2005/8/layout/process5"/>
    <dgm:cxn modelId="{E9CE11A7-11A3-CC43-B1B7-54D99125CFAE}" type="presOf" srcId="{8A16B9B1-D264-473B-9676-10A7A8420473}" destId="{BD6D71D3-3F06-4964-8D8F-C3BD1D0AABF9}" srcOrd="0" destOrd="0" presId="urn:microsoft.com/office/officeart/2005/8/layout/process5"/>
    <dgm:cxn modelId="{D3A58987-E223-FF4E-BB6C-F4C9ABC6F0DA}" type="presOf" srcId="{E0EAC414-2935-48AF-B162-8C66B044C584}" destId="{4BDD68F4-FC61-428A-B4C0-EC0349479D6D}" srcOrd="0" destOrd="0" presId="urn:microsoft.com/office/officeart/2005/8/layout/process5"/>
    <dgm:cxn modelId="{0E81E475-9DAD-4D19-8C41-9D956058E842}" srcId="{129EAB35-0F7E-43F0-AE12-3D827294A1FB}" destId="{89F826A8-45C2-4EF2-917B-55798768157D}" srcOrd="2" destOrd="0" parTransId="{4F6488A6-EA7A-4E27-BED5-0E10DE977097}" sibTransId="{8A16B9B1-D264-473B-9676-10A7A8420473}"/>
    <dgm:cxn modelId="{D14C51CC-1757-9B4B-8657-51AC4600B96C}" type="presOf" srcId="{592A85B6-14EC-47EF-8464-BEF665B17DF5}" destId="{475240F4-48DB-4204-AAB4-64B1EB9124D3}" srcOrd="1" destOrd="0" presId="urn:microsoft.com/office/officeart/2005/8/layout/process5"/>
    <dgm:cxn modelId="{62CEFA60-2D92-0D4D-BBE6-BC413170D808}" type="presOf" srcId="{8A16B9B1-D264-473B-9676-10A7A8420473}" destId="{D5203E18-AB7C-41F8-BCA8-1C36D19018AC}" srcOrd="1" destOrd="0" presId="urn:microsoft.com/office/officeart/2005/8/layout/process5"/>
    <dgm:cxn modelId="{BD42A490-9FCA-B44D-8AFD-1013E5DDA507}" type="presOf" srcId="{129EAB35-0F7E-43F0-AE12-3D827294A1FB}" destId="{F0F26A0E-5912-409C-92F3-4720880E5633}" srcOrd="0" destOrd="0" presId="urn:microsoft.com/office/officeart/2005/8/layout/process5"/>
    <dgm:cxn modelId="{8EA8F322-6CA9-4D2E-BEFE-92C0978961C3}" srcId="{129EAB35-0F7E-43F0-AE12-3D827294A1FB}" destId="{85D5922A-03CA-4D52-B9FB-1EEECBD84D00}" srcOrd="0" destOrd="0" parTransId="{461E012F-B5AA-4F82-B2E6-46450D637887}" sibTransId="{70C08452-A548-4D9D-A1AD-27C5A945AE43}"/>
    <dgm:cxn modelId="{037ED725-A766-4475-8C0C-6526EDCDD2DF}" srcId="{129EAB35-0F7E-43F0-AE12-3D827294A1FB}" destId="{F052CE99-A9EB-4B02-9264-BEB3D10C3167}" srcOrd="7" destOrd="0" parTransId="{BFED07FD-2BA4-41AC-943A-20BD38A183CC}" sibTransId="{AEFC9636-7C78-4308-9703-564AF13595D5}"/>
    <dgm:cxn modelId="{E644A53D-95E3-2F49-A645-4D563BB1C756}" type="presOf" srcId="{F3076C75-7C19-4755-8D30-F4C24B1BD91A}" destId="{BD63CF2E-6CEE-4C4F-ACF4-021740607D53}" srcOrd="0" destOrd="0" presId="urn:microsoft.com/office/officeart/2005/8/layout/process5"/>
    <dgm:cxn modelId="{62B0BFD2-F25D-2E45-BFBC-21EA5A68694E}" type="presOf" srcId="{C7D07B73-395B-4956-ADCE-83CD7DC56BBB}" destId="{426F4F64-8C1A-4BD3-8028-201E177FD755}" srcOrd="0" destOrd="0" presId="urn:microsoft.com/office/officeart/2005/8/layout/process5"/>
    <dgm:cxn modelId="{78FBB0C2-0B2B-424E-B721-9EED6BD246B2}" type="presOf" srcId="{CB315A9A-5001-42EB-8F74-7340321CE8F4}" destId="{82E38700-FAF1-4970-AABA-C899B787F92A}" srcOrd="1" destOrd="0" presId="urn:microsoft.com/office/officeart/2005/8/layout/process5"/>
    <dgm:cxn modelId="{ED04C407-3028-154F-8016-B43940FF5F66}" type="presOf" srcId="{F3076C75-7C19-4755-8D30-F4C24B1BD91A}" destId="{97A35EB4-E125-48E2-A8BC-621DA4EFE72A}" srcOrd="1" destOrd="0" presId="urn:microsoft.com/office/officeart/2005/8/layout/process5"/>
    <dgm:cxn modelId="{A3181046-D91D-469C-A7D0-5866450D1BA7}" srcId="{129EAB35-0F7E-43F0-AE12-3D827294A1FB}" destId="{DD1DF6D9-6776-4639-855B-C811988BC986}" srcOrd="4" destOrd="0" parTransId="{EC015C4B-3793-49A8-8A21-B65298DFCD4D}" sibTransId="{E0EAC414-2935-48AF-B162-8C66B044C584}"/>
    <dgm:cxn modelId="{4D60FF5C-71E6-B841-A01A-90CE80A62A6C}" type="presOf" srcId="{592A85B6-14EC-47EF-8464-BEF665B17DF5}" destId="{A3809A08-07A3-4D84-A342-7CA50ECBA0E0}" srcOrd="0" destOrd="0" presId="urn:microsoft.com/office/officeart/2005/8/layout/process5"/>
    <dgm:cxn modelId="{6DEBCBB1-200F-644B-ADFA-E5A5F91D24C6}" type="presOf" srcId="{E0EAC414-2935-48AF-B162-8C66B044C584}" destId="{F1B581A5-F851-4462-BF18-29750919623C}" srcOrd="1" destOrd="0" presId="urn:microsoft.com/office/officeart/2005/8/layout/process5"/>
    <dgm:cxn modelId="{2DC8D575-0599-4D6C-86CB-7831BF4394B9}" srcId="{129EAB35-0F7E-43F0-AE12-3D827294A1FB}" destId="{DCCA6F00-AE9E-41D0-9F81-937B32F1FD25}" srcOrd="3" destOrd="0" parTransId="{B8182FFD-657D-4124-99E4-D89D7BE5FEBB}" sibTransId="{F3076C75-7C19-4755-8D30-F4C24B1BD91A}"/>
    <dgm:cxn modelId="{59663B10-B49B-4F44-80E9-4661EA434CCF}" type="presOf" srcId="{70C08452-A548-4D9D-A1AD-27C5A945AE43}" destId="{07CD4DEC-329A-4CE2-8876-AB5828AD3B96}" srcOrd="1" destOrd="0" presId="urn:microsoft.com/office/officeart/2005/8/layout/process5"/>
    <dgm:cxn modelId="{39FBAAEB-37A2-F94B-A8EC-4AD10005E52A}" type="presOf" srcId="{85D5922A-03CA-4D52-B9FB-1EEECBD84D00}" destId="{28C58C1F-291C-4D42-8CE8-9AEA042E14CD}" srcOrd="0" destOrd="0" presId="urn:microsoft.com/office/officeart/2005/8/layout/process5"/>
    <dgm:cxn modelId="{E2D1D7EF-3FA6-4F46-9F30-2A47DD06D8DF}" type="presOf" srcId="{DD1DF6D9-6776-4639-855B-C811988BC986}" destId="{ED6DC214-5A13-485E-9A6B-BA7DB55C1498}" srcOrd="0" destOrd="0" presId="urn:microsoft.com/office/officeart/2005/8/layout/process5"/>
    <dgm:cxn modelId="{1B624B36-2957-1E4F-A058-A2ADEF073F3E}" type="presOf" srcId="{DCCA6F00-AE9E-41D0-9F81-937B32F1FD25}" destId="{0F44E8B8-C91F-4A3D-BBEB-3F8E3AFC0EF2}" srcOrd="0" destOrd="0" presId="urn:microsoft.com/office/officeart/2005/8/layout/process5"/>
    <dgm:cxn modelId="{12FAFD38-AA36-F445-9E39-9105A5C1494B}" type="presOf" srcId="{9E745853-09E7-457D-ADD2-820BD442C597}" destId="{D4ADEBE6-3EE0-44A1-BC92-FA6B41136543}" srcOrd="0" destOrd="0" presId="urn:microsoft.com/office/officeart/2005/8/layout/process5"/>
    <dgm:cxn modelId="{11EE6C13-95D9-F94E-9B26-07352EE1512D}" type="presOf" srcId="{EA097FDC-CD00-4D8D-8D2A-1C967177AF80}" destId="{4CE029F8-BD78-438C-B18E-EECB0A1B0BF8}" srcOrd="0" destOrd="0" presId="urn:microsoft.com/office/officeart/2005/8/layout/process5"/>
    <dgm:cxn modelId="{6960130B-A8CD-FF4C-B07B-655B80FC384F}" type="presOf" srcId="{F052CE99-A9EB-4B02-9264-BEB3D10C3167}" destId="{FFF0C2DD-9055-4BAF-B271-B25D5575C868}" srcOrd="0" destOrd="0" presId="urn:microsoft.com/office/officeart/2005/8/layout/process5"/>
    <dgm:cxn modelId="{31B758A6-73AB-2140-9608-CD78CFD6A8C1}" type="presOf" srcId="{3E7081B3-264E-4309-9B6C-D093848332D9}" destId="{87CA08E7-840C-417A-92E6-21BEBE623CB1}" srcOrd="1" destOrd="0" presId="urn:microsoft.com/office/officeart/2005/8/layout/process5"/>
    <dgm:cxn modelId="{5983E8FD-A09A-0847-8520-071F0B961563}" type="presOf" srcId="{70C08452-A548-4D9D-A1AD-27C5A945AE43}" destId="{5574D4D6-641A-4BB1-A43E-6CDD033415BF}" srcOrd="0" destOrd="0" presId="urn:microsoft.com/office/officeart/2005/8/layout/process5"/>
    <dgm:cxn modelId="{EE84A1FB-73D2-1B45-9595-DDD07074C274}" type="presOf" srcId="{89F826A8-45C2-4EF2-917B-55798768157D}" destId="{B98F5EF5-5EF9-4688-822A-09E9883D3A9B}" srcOrd="0" destOrd="0" presId="urn:microsoft.com/office/officeart/2005/8/layout/process5"/>
    <dgm:cxn modelId="{D3132060-613E-6F4B-AA43-79F4CB4698B7}" type="presParOf" srcId="{F0F26A0E-5912-409C-92F3-4720880E5633}" destId="{28C58C1F-291C-4D42-8CE8-9AEA042E14CD}" srcOrd="0" destOrd="0" presId="urn:microsoft.com/office/officeart/2005/8/layout/process5"/>
    <dgm:cxn modelId="{F8B83E05-D24B-8E45-AF2C-F1995471B9F1}" type="presParOf" srcId="{F0F26A0E-5912-409C-92F3-4720880E5633}" destId="{5574D4D6-641A-4BB1-A43E-6CDD033415BF}" srcOrd="1" destOrd="0" presId="urn:microsoft.com/office/officeart/2005/8/layout/process5"/>
    <dgm:cxn modelId="{113B4962-F7CB-4F40-931F-42C7FECDC107}" type="presParOf" srcId="{5574D4D6-641A-4BB1-A43E-6CDD033415BF}" destId="{07CD4DEC-329A-4CE2-8876-AB5828AD3B96}" srcOrd="0" destOrd="0" presId="urn:microsoft.com/office/officeart/2005/8/layout/process5"/>
    <dgm:cxn modelId="{66C5B867-4AB1-EA41-8E34-76F5B8ACDA2D}" type="presParOf" srcId="{F0F26A0E-5912-409C-92F3-4720880E5633}" destId="{426F4F64-8C1A-4BD3-8028-201E177FD755}" srcOrd="2" destOrd="0" presId="urn:microsoft.com/office/officeart/2005/8/layout/process5"/>
    <dgm:cxn modelId="{8866C85B-2479-5E41-A7D2-AB87E990A40F}" type="presParOf" srcId="{F0F26A0E-5912-409C-92F3-4720880E5633}" destId="{A3809A08-07A3-4D84-A342-7CA50ECBA0E0}" srcOrd="3" destOrd="0" presId="urn:microsoft.com/office/officeart/2005/8/layout/process5"/>
    <dgm:cxn modelId="{999BEEBE-3E7E-4E4C-816F-9864AFF5D686}" type="presParOf" srcId="{A3809A08-07A3-4D84-A342-7CA50ECBA0E0}" destId="{475240F4-48DB-4204-AAB4-64B1EB9124D3}" srcOrd="0" destOrd="0" presId="urn:microsoft.com/office/officeart/2005/8/layout/process5"/>
    <dgm:cxn modelId="{E43FEAF4-2757-034C-91B9-4C0AF6745D37}" type="presParOf" srcId="{F0F26A0E-5912-409C-92F3-4720880E5633}" destId="{B98F5EF5-5EF9-4688-822A-09E9883D3A9B}" srcOrd="4" destOrd="0" presId="urn:microsoft.com/office/officeart/2005/8/layout/process5"/>
    <dgm:cxn modelId="{B7365A71-5690-3843-8AE8-312B20CA3D31}" type="presParOf" srcId="{F0F26A0E-5912-409C-92F3-4720880E5633}" destId="{BD6D71D3-3F06-4964-8D8F-C3BD1D0AABF9}" srcOrd="5" destOrd="0" presId="urn:microsoft.com/office/officeart/2005/8/layout/process5"/>
    <dgm:cxn modelId="{56F05F98-1BF5-C048-8128-798956539028}" type="presParOf" srcId="{BD6D71D3-3F06-4964-8D8F-C3BD1D0AABF9}" destId="{D5203E18-AB7C-41F8-BCA8-1C36D19018AC}" srcOrd="0" destOrd="0" presId="urn:microsoft.com/office/officeart/2005/8/layout/process5"/>
    <dgm:cxn modelId="{8753A8D9-A484-8F40-8A6B-735E74F1E793}" type="presParOf" srcId="{F0F26A0E-5912-409C-92F3-4720880E5633}" destId="{0F44E8B8-C91F-4A3D-BBEB-3F8E3AFC0EF2}" srcOrd="6" destOrd="0" presId="urn:microsoft.com/office/officeart/2005/8/layout/process5"/>
    <dgm:cxn modelId="{8DE7B8A8-4420-924C-A0D7-A0B3BDA04680}" type="presParOf" srcId="{F0F26A0E-5912-409C-92F3-4720880E5633}" destId="{BD63CF2E-6CEE-4C4F-ACF4-021740607D53}" srcOrd="7" destOrd="0" presId="urn:microsoft.com/office/officeart/2005/8/layout/process5"/>
    <dgm:cxn modelId="{4D57EAB7-5391-F948-9E99-13E3C558645A}" type="presParOf" srcId="{BD63CF2E-6CEE-4C4F-ACF4-021740607D53}" destId="{97A35EB4-E125-48E2-A8BC-621DA4EFE72A}" srcOrd="0" destOrd="0" presId="urn:microsoft.com/office/officeart/2005/8/layout/process5"/>
    <dgm:cxn modelId="{89630EF5-4ADA-2543-8B74-0AB3EE8A16E2}" type="presParOf" srcId="{F0F26A0E-5912-409C-92F3-4720880E5633}" destId="{ED6DC214-5A13-485E-9A6B-BA7DB55C1498}" srcOrd="8" destOrd="0" presId="urn:microsoft.com/office/officeart/2005/8/layout/process5"/>
    <dgm:cxn modelId="{61292A40-753C-E64E-AD1B-D49062BE3527}" type="presParOf" srcId="{F0F26A0E-5912-409C-92F3-4720880E5633}" destId="{4BDD68F4-FC61-428A-B4C0-EC0349479D6D}" srcOrd="9" destOrd="0" presId="urn:microsoft.com/office/officeart/2005/8/layout/process5"/>
    <dgm:cxn modelId="{6860A3AB-4852-244E-A7F9-E0C2DB28063E}" type="presParOf" srcId="{4BDD68F4-FC61-428A-B4C0-EC0349479D6D}" destId="{F1B581A5-F851-4462-BF18-29750919623C}" srcOrd="0" destOrd="0" presId="urn:microsoft.com/office/officeart/2005/8/layout/process5"/>
    <dgm:cxn modelId="{8B1E7051-380F-5F43-97A3-EBDE54B647F9}" type="presParOf" srcId="{F0F26A0E-5912-409C-92F3-4720880E5633}" destId="{D4ADEBE6-3EE0-44A1-BC92-FA6B41136543}" srcOrd="10" destOrd="0" presId="urn:microsoft.com/office/officeart/2005/8/layout/process5"/>
    <dgm:cxn modelId="{BE1A8957-DF27-4648-A327-15C6635BE5A6}" type="presParOf" srcId="{F0F26A0E-5912-409C-92F3-4720880E5633}" destId="{EE45686D-B699-42BF-92CA-E7770AEC0664}" srcOrd="11" destOrd="0" presId="urn:microsoft.com/office/officeart/2005/8/layout/process5"/>
    <dgm:cxn modelId="{DFDF452D-2ACF-CA47-95A6-840C5611DEC7}" type="presParOf" srcId="{EE45686D-B699-42BF-92CA-E7770AEC0664}" destId="{87CA08E7-840C-417A-92E6-21BEBE623CB1}" srcOrd="0" destOrd="0" presId="urn:microsoft.com/office/officeart/2005/8/layout/process5"/>
    <dgm:cxn modelId="{1177D2F2-7027-A74B-9846-873DA4416DDE}" type="presParOf" srcId="{F0F26A0E-5912-409C-92F3-4720880E5633}" destId="{4CE029F8-BD78-438C-B18E-EECB0A1B0BF8}" srcOrd="12" destOrd="0" presId="urn:microsoft.com/office/officeart/2005/8/layout/process5"/>
    <dgm:cxn modelId="{86F7D628-1461-C241-9068-42AB480EE93B}" type="presParOf" srcId="{F0F26A0E-5912-409C-92F3-4720880E5633}" destId="{204DCEE0-8F05-4B71-9AED-CB54C853E0FD}" srcOrd="13" destOrd="0" presId="urn:microsoft.com/office/officeart/2005/8/layout/process5"/>
    <dgm:cxn modelId="{3514CB2B-B2B5-AC4D-9129-4DF7909354EF}" type="presParOf" srcId="{204DCEE0-8F05-4B71-9AED-CB54C853E0FD}" destId="{82E38700-FAF1-4970-AABA-C899B787F92A}" srcOrd="0" destOrd="0" presId="urn:microsoft.com/office/officeart/2005/8/layout/process5"/>
    <dgm:cxn modelId="{0DC57C98-7EEA-7144-8E69-5E595625FF68}" type="presParOf" srcId="{F0F26A0E-5912-409C-92F3-4720880E5633}" destId="{FFF0C2DD-9055-4BAF-B271-B25D5575C868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9EAB35-0F7E-43F0-AE12-3D827294A1FB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D5922A-03CA-4D52-B9FB-1EEECBD84D00}">
      <dgm:prSet phldrT="[Text]"/>
      <dgm:spPr/>
      <dgm:t>
        <a:bodyPr/>
        <a:lstStyle/>
        <a:p>
          <a:r>
            <a:rPr lang="en-US" dirty="0"/>
            <a:t>Intro</a:t>
          </a:r>
        </a:p>
      </dgm:t>
    </dgm:pt>
    <dgm:pt modelId="{461E012F-B5AA-4F82-B2E6-46450D637887}" type="parTrans" cxnId="{8EA8F322-6CA9-4D2E-BEFE-92C0978961C3}">
      <dgm:prSet/>
      <dgm:spPr/>
      <dgm:t>
        <a:bodyPr/>
        <a:lstStyle/>
        <a:p>
          <a:endParaRPr lang="en-US"/>
        </a:p>
      </dgm:t>
    </dgm:pt>
    <dgm:pt modelId="{70C08452-A548-4D9D-A1AD-27C5A945AE43}" type="sibTrans" cxnId="{8EA8F322-6CA9-4D2E-BEFE-92C0978961C3}">
      <dgm:prSet/>
      <dgm:spPr/>
      <dgm:t>
        <a:bodyPr/>
        <a:lstStyle/>
        <a:p>
          <a:endParaRPr lang="en-US"/>
        </a:p>
      </dgm:t>
    </dgm:pt>
    <dgm:pt modelId="{C7D07B73-395B-4956-ADCE-83CD7DC56BBB}">
      <dgm:prSet phldrT="[Text]"/>
      <dgm:spPr/>
      <dgm:t>
        <a:bodyPr/>
        <a:lstStyle/>
        <a:p>
          <a:r>
            <a:rPr lang="en-US" dirty="0"/>
            <a:t>SW vs HW</a:t>
          </a:r>
        </a:p>
      </dgm:t>
    </dgm:pt>
    <dgm:pt modelId="{672168B8-3261-43B8-9ED5-43A518C71A34}" type="parTrans" cxnId="{BA3CC88F-9B79-46FE-A12D-E935D0359C58}">
      <dgm:prSet/>
      <dgm:spPr/>
      <dgm:t>
        <a:bodyPr/>
        <a:lstStyle/>
        <a:p>
          <a:endParaRPr lang="en-US"/>
        </a:p>
      </dgm:t>
    </dgm:pt>
    <dgm:pt modelId="{592A85B6-14EC-47EF-8464-BEF665B17DF5}" type="sibTrans" cxnId="{BA3CC88F-9B79-46FE-A12D-E935D0359C58}">
      <dgm:prSet/>
      <dgm:spPr/>
      <dgm:t>
        <a:bodyPr/>
        <a:lstStyle/>
        <a:p>
          <a:endParaRPr lang="en-US"/>
        </a:p>
      </dgm:t>
    </dgm:pt>
    <dgm:pt modelId="{89F826A8-45C2-4EF2-917B-55798768157D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CAST</a:t>
          </a:r>
        </a:p>
      </dgm:t>
    </dgm:pt>
    <dgm:pt modelId="{4F6488A6-EA7A-4E27-BED5-0E10DE977097}" type="parTrans" cxnId="{0E81E475-9DAD-4D19-8C41-9D956058E842}">
      <dgm:prSet/>
      <dgm:spPr/>
      <dgm:t>
        <a:bodyPr/>
        <a:lstStyle/>
        <a:p>
          <a:endParaRPr lang="en-US"/>
        </a:p>
      </dgm:t>
    </dgm:pt>
    <dgm:pt modelId="{8A16B9B1-D264-473B-9676-10A7A8420473}" type="sibTrans" cxnId="{0E81E475-9DAD-4D19-8C41-9D956058E842}">
      <dgm:prSet/>
      <dgm:spPr/>
      <dgm:t>
        <a:bodyPr/>
        <a:lstStyle/>
        <a:p>
          <a:endParaRPr lang="en-US"/>
        </a:p>
      </dgm:t>
    </dgm:pt>
    <dgm:pt modelId="{DCCA6F00-AE9E-41D0-9F81-937B32F1FD25}">
      <dgm:prSet phldrT="[Text]"/>
      <dgm:spPr/>
      <dgm:t>
        <a:bodyPr/>
        <a:lstStyle/>
        <a:p>
          <a:r>
            <a:rPr lang="en-US" dirty="0"/>
            <a:t>FTA</a:t>
          </a:r>
        </a:p>
      </dgm:t>
    </dgm:pt>
    <dgm:pt modelId="{B8182FFD-657D-4124-99E4-D89D7BE5FEBB}" type="parTrans" cxnId="{2DC8D575-0599-4D6C-86CB-7831BF4394B9}">
      <dgm:prSet/>
      <dgm:spPr/>
      <dgm:t>
        <a:bodyPr/>
        <a:lstStyle/>
        <a:p>
          <a:endParaRPr lang="en-US"/>
        </a:p>
      </dgm:t>
    </dgm:pt>
    <dgm:pt modelId="{F3076C75-7C19-4755-8D30-F4C24B1BD91A}" type="sibTrans" cxnId="{2DC8D575-0599-4D6C-86CB-7831BF4394B9}">
      <dgm:prSet/>
      <dgm:spPr/>
      <dgm:t>
        <a:bodyPr/>
        <a:lstStyle/>
        <a:p>
          <a:endParaRPr lang="en-US"/>
        </a:p>
      </dgm:t>
    </dgm:pt>
    <dgm:pt modelId="{F052CE99-A9EB-4B02-9264-BEB3D10C3167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STPA</a:t>
          </a:r>
        </a:p>
      </dgm:t>
    </dgm:pt>
    <dgm:pt modelId="{BFED07FD-2BA4-41AC-943A-20BD38A183CC}" type="parTrans" cxnId="{037ED725-A766-4475-8C0C-6526EDCDD2DF}">
      <dgm:prSet/>
      <dgm:spPr/>
      <dgm:t>
        <a:bodyPr/>
        <a:lstStyle/>
        <a:p>
          <a:endParaRPr lang="en-US"/>
        </a:p>
      </dgm:t>
    </dgm:pt>
    <dgm:pt modelId="{AEFC9636-7C78-4308-9703-564AF13595D5}" type="sibTrans" cxnId="{037ED725-A766-4475-8C0C-6526EDCDD2DF}">
      <dgm:prSet/>
      <dgm:spPr/>
      <dgm:t>
        <a:bodyPr/>
        <a:lstStyle/>
        <a:p>
          <a:endParaRPr lang="en-US"/>
        </a:p>
      </dgm:t>
    </dgm:pt>
    <dgm:pt modelId="{DD1DF6D9-6776-4639-855B-C811988BC986}">
      <dgm:prSet/>
      <dgm:spPr/>
      <dgm:t>
        <a:bodyPr/>
        <a:lstStyle/>
        <a:p>
          <a:r>
            <a:rPr lang="en-US" dirty="0"/>
            <a:t>HAZOP</a:t>
          </a:r>
        </a:p>
      </dgm:t>
    </dgm:pt>
    <dgm:pt modelId="{EC015C4B-3793-49A8-8A21-B65298DFCD4D}" type="parTrans" cxnId="{A3181046-D91D-469C-A7D0-5866450D1BA7}">
      <dgm:prSet/>
      <dgm:spPr/>
      <dgm:t>
        <a:bodyPr/>
        <a:lstStyle/>
        <a:p>
          <a:endParaRPr lang="en-US"/>
        </a:p>
      </dgm:t>
    </dgm:pt>
    <dgm:pt modelId="{E0EAC414-2935-48AF-B162-8C66B044C584}" type="sibTrans" cxnId="{A3181046-D91D-469C-A7D0-5866450D1BA7}">
      <dgm:prSet/>
      <dgm:spPr/>
      <dgm:t>
        <a:bodyPr/>
        <a:lstStyle/>
        <a:p>
          <a:endParaRPr lang="en-US"/>
        </a:p>
      </dgm:t>
    </dgm:pt>
    <dgm:pt modelId="{EA097FDC-CD00-4D8D-8D2A-1C967177AF80}">
      <dgm:prSet/>
      <dgm:spPr/>
      <dgm:t>
        <a:bodyPr/>
        <a:lstStyle/>
        <a:p>
          <a:r>
            <a:rPr lang="en-US" dirty="0"/>
            <a:t>Design for Safety</a:t>
          </a:r>
        </a:p>
      </dgm:t>
    </dgm:pt>
    <dgm:pt modelId="{8008FCB3-7FF8-48FC-878C-9E50E6B97CE4}" type="parTrans" cxnId="{8E15E6EE-409D-4A0F-A7CD-CD3282CC93DF}">
      <dgm:prSet/>
      <dgm:spPr/>
      <dgm:t>
        <a:bodyPr/>
        <a:lstStyle/>
        <a:p>
          <a:endParaRPr lang="en-US"/>
        </a:p>
      </dgm:t>
    </dgm:pt>
    <dgm:pt modelId="{CB315A9A-5001-42EB-8F74-7340321CE8F4}" type="sibTrans" cxnId="{8E15E6EE-409D-4A0F-A7CD-CD3282CC93DF}">
      <dgm:prSet/>
      <dgm:spPr/>
      <dgm:t>
        <a:bodyPr/>
        <a:lstStyle/>
        <a:p>
          <a:endParaRPr lang="en-US"/>
        </a:p>
      </dgm:t>
    </dgm:pt>
    <dgm:pt modelId="{7C6C1CC0-3FD5-4787-8F96-50E252E2B0CB}">
      <dgm:prSet/>
      <dgm:spPr/>
      <dgm:t>
        <a:bodyPr/>
        <a:lstStyle/>
        <a:p>
          <a:r>
            <a:rPr lang="en-US" dirty="0"/>
            <a:t>FMEA</a:t>
          </a:r>
        </a:p>
      </dgm:t>
    </dgm:pt>
    <dgm:pt modelId="{46FF71DA-AB35-464F-B4DB-A7B5BC1F86E4}" type="parTrans" cxnId="{8ABAB03C-DC11-4CC0-9EDB-104553C9041A}">
      <dgm:prSet/>
      <dgm:spPr/>
      <dgm:t>
        <a:bodyPr/>
        <a:lstStyle/>
        <a:p>
          <a:endParaRPr lang="en-US"/>
        </a:p>
      </dgm:t>
    </dgm:pt>
    <dgm:pt modelId="{B3503604-878E-4EEB-AC52-CD96734BF147}" type="sibTrans" cxnId="{8ABAB03C-DC11-4CC0-9EDB-104553C9041A}">
      <dgm:prSet/>
      <dgm:spPr/>
      <dgm:t>
        <a:bodyPr/>
        <a:lstStyle/>
        <a:p>
          <a:endParaRPr lang="en-US"/>
        </a:p>
      </dgm:t>
    </dgm:pt>
    <dgm:pt modelId="{F0F26A0E-5912-409C-92F3-4720880E5633}" type="pres">
      <dgm:prSet presAssocID="{129EAB35-0F7E-43F0-AE12-3D827294A1F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8C58C1F-291C-4D42-8CE8-9AEA042E14CD}" type="pres">
      <dgm:prSet presAssocID="{85D5922A-03CA-4D52-B9FB-1EEECBD84D00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74D4D6-641A-4BB1-A43E-6CDD033415BF}" type="pres">
      <dgm:prSet presAssocID="{70C08452-A548-4D9D-A1AD-27C5A945AE43}" presName="sibTrans" presStyleLbl="sibTrans2D1" presStyleIdx="0" presStyleCnt="7"/>
      <dgm:spPr/>
      <dgm:t>
        <a:bodyPr/>
        <a:lstStyle/>
        <a:p>
          <a:endParaRPr lang="en-US"/>
        </a:p>
      </dgm:t>
    </dgm:pt>
    <dgm:pt modelId="{07CD4DEC-329A-4CE2-8876-AB5828AD3B96}" type="pres">
      <dgm:prSet presAssocID="{70C08452-A548-4D9D-A1AD-27C5A945AE43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426F4F64-8C1A-4BD3-8028-201E177FD755}" type="pres">
      <dgm:prSet presAssocID="{C7D07B73-395B-4956-ADCE-83CD7DC56BBB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809A08-07A3-4D84-A342-7CA50ECBA0E0}" type="pres">
      <dgm:prSet presAssocID="{592A85B6-14EC-47EF-8464-BEF665B17DF5}" presName="sibTrans" presStyleLbl="sibTrans2D1" presStyleIdx="1" presStyleCnt="7"/>
      <dgm:spPr/>
      <dgm:t>
        <a:bodyPr/>
        <a:lstStyle/>
        <a:p>
          <a:endParaRPr lang="en-US"/>
        </a:p>
      </dgm:t>
    </dgm:pt>
    <dgm:pt modelId="{475240F4-48DB-4204-AAB4-64B1EB9124D3}" type="pres">
      <dgm:prSet presAssocID="{592A85B6-14EC-47EF-8464-BEF665B17DF5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B98F5EF5-5EF9-4688-822A-09E9883D3A9B}" type="pres">
      <dgm:prSet presAssocID="{89F826A8-45C2-4EF2-917B-55798768157D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D71D3-3F06-4964-8D8F-C3BD1D0AABF9}" type="pres">
      <dgm:prSet presAssocID="{8A16B9B1-D264-473B-9676-10A7A8420473}" presName="sibTrans" presStyleLbl="sibTrans2D1" presStyleIdx="2" presStyleCnt="7"/>
      <dgm:spPr/>
      <dgm:t>
        <a:bodyPr/>
        <a:lstStyle/>
        <a:p>
          <a:endParaRPr lang="en-US"/>
        </a:p>
      </dgm:t>
    </dgm:pt>
    <dgm:pt modelId="{D5203E18-AB7C-41F8-BCA8-1C36D19018AC}" type="pres">
      <dgm:prSet presAssocID="{8A16B9B1-D264-473B-9676-10A7A8420473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0F44E8B8-C91F-4A3D-BBEB-3F8E3AFC0EF2}" type="pres">
      <dgm:prSet presAssocID="{DCCA6F00-AE9E-41D0-9F81-937B32F1FD25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3CF2E-6CEE-4C4F-ACF4-021740607D53}" type="pres">
      <dgm:prSet presAssocID="{F3076C75-7C19-4755-8D30-F4C24B1BD91A}" presName="sibTrans" presStyleLbl="sibTrans2D1" presStyleIdx="3" presStyleCnt="7"/>
      <dgm:spPr/>
      <dgm:t>
        <a:bodyPr/>
        <a:lstStyle/>
        <a:p>
          <a:endParaRPr lang="en-US"/>
        </a:p>
      </dgm:t>
    </dgm:pt>
    <dgm:pt modelId="{97A35EB4-E125-48E2-A8BC-621DA4EFE72A}" type="pres">
      <dgm:prSet presAssocID="{F3076C75-7C19-4755-8D30-F4C24B1BD91A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ED6DC214-5A13-485E-9A6B-BA7DB55C1498}" type="pres">
      <dgm:prSet presAssocID="{DD1DF6D9-6776-4639-855B-C811988BC986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DD68F4-FC61-428A-B4C0-EC0349479D6D}" type="pres">
      <dgm:prSet presAssocID="{E0EAC414-2935-48AF-B162-8C66B044C584}" presName="sibTrans" presStyleLbl="sibTrans2D1" presStyleIdx="4" presStyleCnt="7"/>
      <dgm:spPr/>
      <dgm:t>
        <a:bodyPr/>
        <a:lstStyle/>
        <a:p>
          <a:endParaRPr lang="en-US"/>
        </a:p>
      </dgm:t>
    </dgm:pt>
    <dgm:pt modelId="{F1B581A5-F851-4462-BF18-29750919623C}" type="pres">
      <dgm:prSet presAssocID="{E0EAC414-2935-48AF-B162-8C66B044C584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F4F1B82D-ADB8-4E3F-807F-5557CDD53DEB}" type="pres">
      <dgm:prSet presAssocID="{7C6C1CC0-3FD5-4787-8F96-50E252E2B0CB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9B4309-A6A2-4109-BE40-828C72F2021E}" type="pres">
      <dgm:prSet presAssocID="{B3503604-878E-4EEB-AC52-CD96734BF147}" presName="sibTrans" presStyleLbl="sibTrans2D1" presStyleIdx="5" presStyleCnt="7"/>
      <dgm:spPr/>
      <dgm:t>
        <a:bodyPr/>
        <a:lstStyle/>
        <a:p>
          <a:endParaRPr lang="en-US"/>
        </a:p>
      </dgm:t>
    </dgm:pt>
    <dgm:pt modelId="{34E140F0-3B38-40BB-ADF7-5D66C0B3D8BE}" type="pres">
      <dgm:prSet presAssocID="{B3503604-878E-4EEB-AC52-CD96734BF147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4CE029F8-BD78-438C-B18E-EECB0A1B0BF8}" type="pres">
      <dgm:prSet presAssocID="{EA097FDC-CD00-4D8D-8D2A-1C967177AF80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4DCEE0-8F05-4B71-9AED-CB54C853E0FD}" type="pres">
      <dgm:prSet presAssocID="{CB315A9A-5001-42EB-8F74-7340321CE8F4}" presName="sibTrans" presStyleLbl="sibTrans2D1" presStyleIdx="6" presStyleCnt="7"/>
      <dgm:spPr/>
      <dgm:t>
        <a:bodyPr/>
        <a:lstStyle/>
        <a:p>
          <a:endParaRPr lang="en-US"/>
        </a:p>
      </dgm:t>
    </dgm:pt>
    <dgm:pt modelId="{82E38700-FAF1-4970-AABA-C899B787F92A}" type="pres">
      <dgm:prSet presAssocID="{CB315A9A-5001-42EB-8F74-7340321CE8F4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FFF0C2DD-9055-4BAF-B271-B25D5575C868}" type="pres">
      <dgm:prSet presAssocID="{F052CE99-A9EB-4B02-9264-BEB3D10C3167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BAB03C-DC11-4CC0-9EDB-104553C9041A}" srcId="{129EAB35-0F7E-43F0-AE12-3D827294A1FB}" destId="{7C6C1CC0-3FD5-4787-8F96-50E252E2B0CB}" srcOrd="5" destOrd="0" parTransId="{46FF71DA-AB35-464F-B4DB-A7B5BC1F86E4}" sibTransId="{B3503604-878E-4EEB-AC52-CD96734BF147}"/>
    <dgm:cxn modelId="{76B5A812-F7E0-B741-8D9B-6815E7DAC631}" type="presOf" srcId="{8A16B9B1-D264-473B-9676-10A7A8420473}" destId="{BD6D71D3-3F06-4964-8D8F-C3BD1D0AABF9}" srcOrd="0" destOrd="0" presId="urn:microsoft.com/office/officeart/2005/8/layout/process5"/>
    <dgm:cxn modelId="{9FFD1A33-552C-8141-BF5D-B8CBC2212EA6}" type="presOf" srcId="{F3076C75-7C19-4755-8D30-F4C24B1BD91A}" destId="{97A35EB4-E125-48E2-A8BC-621DA4EFE72A}" srcOrd="1" destOrd="0" presId="urn:microsoft.com/office/officeart/2005/8/layout/process5"/>
    <dgm:cxn modelId="{E4C7CF02-482F-7F49-A90D-C025B73756E2}" type="presOf" srcId="{7C6C1CC0-3FD5-4787-8F96-50E252E2B0CB}" destId="{F4F1B82D-ADB8-4E3F-807F-5557CDD53DEB}" srcOrd="0" destOrd="0" presId="urn:microsoft.com/office/officeart/2005/8/layout/process5"/>
    <dgm:cxn modelId="{6B8B1126-9ED3-4849-8A66-4D30FA1B2532}" type="presOf" srcId="{70C08452-A548-4D9D-A1AD-27C5A945AE43}" destId="{5574D4D6-641A-4BB1-A43E-6CDD033415BF}" srcOrd="0" destOrd="0" presId="urn:microsoft.com/office/officeart/2005/8/layout/process5"/>
    <dgm:cxn modelId="{A0954C99-A50B-BF42-A787-CA52FD3C392E}" type="presOf" srcId="{89F826A8-45C2-4EF2-917B-55798768157D}" destId="{B98F5EF5-5EF9-4688-822A-09E9883D3A9B}" srcOrd="0" destOrd="0" presId="urn:microsoft.com/office/officeart/2005/8/layout/process5"/>
    <dgm:cxn modelId="{796F9B7F-6143-CD4D-896F-36D912CE03BB}" type="presOf" srcId="{129EAB35-0F7E-43F0-AE12-3D827294A1FB}" destId="{F0F26A0E-5912-409C-92F3-4720880E5633}" srcOrd="0" destOrd="0" presId="urn:microsoft.com/office/officeart/2005/8/layout/process5"/>
    <dgm:cxn modelId="{A65D4F8C-1A10-554E-B6A7-67CE514E4710}" type="presOf" srcId="{E0EAC414-2935-48AF-B162-8C66B044C584}" destId="{F1B581A5-F851-4462-BF18-29750919623C}" srcOrd="1" destOrd="0" presId="urn:microsoft.com/office/officeart/2005/8/layout/process5"/>
    <dgm:cxn modelId="{DECCEE15-3E77-E241-A94C-96C44CD5D4B3}" type="presOf" srcId="{70C08452-A548-4D9D-A1AD-27C5A945AE43}" destId="{07CD4DEC-329A-4CE2-8876-AB5828AD3B96}" srcOrd="1" destOrd="0" presId="urn:microsoft.com/office/officeart/2005/8/layout/process5"/>
    <dgm:cxn modelId="{DFBB393A-C829-4F4F-86D6-A4DC2853EEA7}" type="presOf" srcId="{CB315A9A-5001-42EB-8F74-7340321CE8F4}" destId="{204DCEE0-8F05-4B71-9AED-CB54C853E0FD}" srcOrd="0" destOrd="0" presId="urn:microsoft.com/office/officeart/2005/8/layout/process5"/>
    <dgm:cxn modelId="{3891C177-2240-9941-A71F-FB5EE816A9A4}" type="presOf" srcId="{DCCA6F00-AE9E-41D0-9F81-937B32F1FD25}" destId="{0F44E8B8-C91F-4A3D-BBEB-3F8E3AFC0EF2}" srcOrd="0" destOrd="0" presId="urn:microsoft.com/office/officeart/2005/8/layout/process5"/>
    <dgm:cxn modelId="{037ED725-A766-4475-8C0C-6526EDCDD2DF}" srcId="{129EAB35-0F7E-43F0-AE12-3D827294A1FB}" destId="{F052CE99-A9EB-4B02-9264-BEB3D10C3167}" srcOrd="7" destOrd="0" parTransId="{BFED07FD-2BA4-41AC-943A-20BD38A183CC}" sibTransId="{AEFC9636-7C78-4308-9703-564AF13595D5}"/>
    <dgm:cxn modelId="{0ED582A8-CFE0-EF46-AB68-4FC36855F3F5}" type="presOf" srcId="{C7D07B73-395B-4956-ADCE-83CD7DC56BBB}" destId="{426F4F64-8C1A-4BD3-8028-201E177FD755}" srcOrd="0" destOrd="0" presId="urn:microsoft.com/office/officeart/2005/8/layout/process5"/>
    <dgm:cxn modelId="{8E15E6EE-409D-4A0F-A7CD-CD3282CC93DF}" srcId="{129EAB35-0F7E-43F0-AE12-3D827294A1FB}" destId="{EA097FDC-CD00-4D8D-8D2A-1C967177AF80}" srcOrd="6" destOrd="0" parTransId="{8008FCB3-7FF8-48FC-878C-9E50E6B97CE4}" sibTransId="{CB315A9A-5001-42EB-8F74-7340321CE8F4}"/>
    <dgm:cxn modelId="{46A5374F-1662-3349-8BB8-B7BD0FFC4F48}" type="presOf" srcId="{CB315A9A-5001-42EB-8F74-7340321CE8F4}" destId="{82E38700-FAF1-4970-AABA-C899B787F92A}" srcOrd="1" destOrd="0" presId="urn:microsoft.com/office/officeart/2005/8/layout/process5"/>
    <dgm:cxn modelId="{BA3CC88F-9B79-46FE-A12D-E935D0359C58}" srcId="{129EAB35-0F7E-43F0-AE12-3D827294A1FB}" destId="{C7D07B73-395B-4956-ADCE-83CD7DC56BBB}" srcOrd="1" destOrd="0" parTransId="{672168B8-3261-43B8-9ED5-43A518C71A34}" sibTransId="{592A85B6-14EC-47EF-8464-BEF665B17DF5}"/>
    <dgm:cxn modelId="{0E81E475-9DAD-4D19-8C41-9D956058E842}" srcId="{129EAB35-0F7E-43F0-AE12-3D827294A1FB}" destId="{89F826A8-45C2-4EF2-917B-55798768157D}" srcOrd="2" destOrd="0" parTransId="{4F6488A6-EA7A-4E27-BED5-0E10DE977097}" sibTransId="{8A16B9B1-D264-473B-9676-10A7A8420473}"/>
    <dgm:cxn modelId="{2839ECBA-66EC-2C40-A9CA-FAC281D842D1}" type="presOf" srcId="{592A85B6-14EC-47EF-8464-BEF665B17DF5}" destId="{A3809A08-07A3-4D84-A342-7CA50ECBA0E0}" srcOrd="0" destOrd="0" presId="urn:microsoft.com/office/officeart/2005/8/layout/process5"/>
    <dgm:cxn modelId="{4B306554-58D9-6546-B3F8-50D5BBE5AF8F}" type="presOf" srcId="{592A85B6-14EC-47EF-8464-BEF665B17DF5}" destId="{475240F4-48DB-4204-AAB4-64B1EB9124D3}" srcOrd="1" destOrd="0" presId="urn:microsoft.com/office/officeart/2005/8/layout/process5"/>
    <dgm:cxn modelId="{CC65477C-C851-134F-B8B6-26FB7FBBAAFA}" type="presOf" srcId="{B3503604-878E-4EEB-AC52-CD96734BF147}" destId="{34E140F0-3B38-40BB-ADF7-5D66C0B3D8BE}" srcOrd="1" destOrd="0" presId="urn:microsoft.com/office/officeart/2005/8/layout/process5"/>
    <dgm:cxn modelId="{B9A3014F-E60C-A849-8912-5782532D1273}" type="presOf" srcId="{F3076C75-7C19-4755-8D30-F4C24B1BD91A}" destId="{BD63CF2E-6CEE-4C4F-ACF4-021740607D53}" srcOrd="0" destOrd="0" presId="urn:microsoft.com/office/officeart/2005/8/layout/process5"/>
    <dgm:cxn modelId="{8EA8F322-6CA9-4D2E-BEFE-92C0978961C3}" srcId="{129EAB35-0F7E-43F0-AE12-3D827294A1FB}" destId="{85D5922A-03CA-4D52-B9FB-1EEECBD84D00}" srcOrd="0" destOrd="0" parTransId="{461E012F-B5AA-4F82-B2E6-46450D637887}" sibTransId="{70C08452-A548-4D9D-A1AD-27C5A945AE43}"/>
    <dgm:cxn modelId="{704B25BF-6236-7144-AEA9-1B3DCCEB6168}" type="presOf" srcId="{F052CE99-A9EB-4B02-9264-BEB3D10C3167}" destId="{FFF0C2DD-9055-4BAF-B271-B25D5575C868}" srcOrd="0" destOrd="0" presId="urn:microsoft.com/office/officeart/2005/8/layout/process5"/>
    <dgm:cxn modelId="{5CB06971-C90C-6441-AB07-28B59772BDD6}" type="presOf" srcId="{8A16B9B1-D264-473B-9676-10A7A8420473}" destId="{D5203E18-AB7C-41F8-BCA8-1C36D19018AC}" srcOrd="1" destOrd="0" presId="urn:microsoft.com/office/officeart/2005/8/layout/process5"/>
    <dgm:cxn modelId="{A3181046-D91D-469C-A7D0-5866450D1BA7}" srcId="{129EAB35-0F7E-43F0-AE12-3D827294A1FB}" destId="{DD1DF6D9-6776-4639-855B-C811988BC986}" srcOrd="4" destOrd="0" parTransId="{EC015C4B-3793-49A8-8A21-B65298DFCD4D}" sibTransId="{E0EAC414-2935-48AF-B162-8C66B044C584}"/>
    <dgm:cxn modelId="{2DC8D575-0599-4D6C-86CB-7831BF4394B9}" srcId="{129EAB35-0F7E-43F0-AE12-3D827294A1FB}" destId="{DCCA6F00-AE9E-41D0-9F81-937B32F1FD25}" srcOrd="3" destOrd="0" parTransId="{B8182FFD-657D-4124-99E4-D89D7BE5FEBB}" sibTransId="{F3076C75-7C19-4755-8D30-F4C24B1BD91A}"/>
    <dgm:cxn modelId="{230457AB-2D70-3F4C-BE8C-BFA4A7B63472}" type="presOf" srcId="{85D5922A-03CA-4D52-B9FB-1EEECBD84D00}" destId="{28C58C1F-291C-4D42-8CE8-9AEA042E14CD}" srcOrd="0" destOrd="0" presId="urn:microsoft.com/office/officeart/2005/8/layout/process5"/>
    <dgm:cxn modelId="{9C058B05-BE50-B943-BFA3-F43167B5324F}" type="presOf" srcId="{B3503604-878E-4EEB-AC52-CD96734BF147}" destId="{BB9B4309-A6A2-4109-BE40-828C72F2021E}" srcOrd="0" destOrd="0" presId="urn:microsoft.com/office/officeart/2005/8/layout/process5"/>
    <dgm:cxn modelId="{9036E822-F099-3044-A3DB-90D39317FC5F}" type="presOf" srcId="{E0EAC414-2935-48AF-B162-8C66B044C584}" destId="{4BDD68F4-FC61-428A-B4C0-EC0349479D6D}" srcOrd="0" destOrd="0" presId="urn:microsoft.com/office/officeart/2005/8/layout/process5"/>
    <dgm:cxn modelId="{A7221A17-A001-3B4F-933F-EF4B66CF755A}" type="presOf" srcId="{EA097FDC-CD00-4D8D-8D2A-1C967177AF80}" destId="{4CE029F8-BD78-438C-B18E-EECB0A1B0BF8}" srcOrd="0" destOrd="0" presId="urn:microsoft.com/office/officeart/2005/8/layout/process5"/>
    <dgm:cxn modelId="{AF0AD8C6-9BD8-AF43-B874-FA7D794A921B}" type="presOf" srcId="{DD1DF6D9-6776-4639-855B-C811988BC986}" destId="{ED6DC214-5A13-485E-9A6B-BA7DB55C1498}" srcOrd="0" destOrd="0" presId="urn:microsoft.com/office/officeart/2005/8/layout/process5"/>
    <dgm:cxn modelId="{CED52C90-A60E-8D4D-824D-825DA2BCA598}" type="presParOf" srcId="{F0F26A0E-5912-409C-92F3-4720880E5633}" destId="{28C58C1F-291C-4D42-8CE8-9AEA042E14CD}" srcOrd="0" destOrd="0" presId="urn:microsoft.com/office/officeart/2005/8/layout/process5"/>
    <dgm:cxn modelId="{FFBE9360-CFFB-784B-AF4A-9AF806DF42BC}" type="presParOf" srcId="{F0F26A0E-5912-409C-92F3-4720880E5633}" destId="{5574D4D6-641A-4BB1-A43E-6CDD033415BF}" srcOrd="1" destOrd="0" presId="urn:microsoft.com/office/officeart/2005/8/layout/process5"/>
    <dgm:cxn modelId="{81333DEE-07BA-9742-AE06-FB9F416EACC8}" type="presParOf" srcId="{5574D4D6-641A-4BB1-A43E-6CDD033415BF}" destId="{07CD4DEC-329A-4CE2-8876-AB5828AD3B96}" srcOrd="0" destOrd="0" presId="urn:microsoft.com/office/officeart/2005/8/layout/process5"/>
    <dgm:cxn modelId="{6A6F139F-EC79-9240-B2C6-EB1D77BBD74F}" type="presParOf" srcId="{F0F26A0E-5912-409C-92F3-4720880E5633}" destId="{426F4F64-8C1A-4BD3-8028-201E177FD755}" srcOrd="2" destOrd="0" presId="urn:microsoft.com/office/officeart/2005/8/layout/process5"/>
    <dgm:cxn modelId="{9B4A5A01-EA02-2D43-99DA-D913D8D05C04}" type="presParOf" srcId="{F0F26A0E-5912-409C-92F3-4720880E5633}" destId="{A3809A08-07A3-4D84-A342-7CA50ECBA0E0}" srcOrd="3" destOrd="0" presId="urn:microsoft.com/office/officeart/2005/8/layout/process5"/>
    <dgm:cxn modelId="{84172E15-7419-1A41-BFC3-342773E87192}" type="presParOf" srcId="{A3809A08-07A3-4D84-A342-7CA50ECBA0E0}" destId="{475240F4-48DB-4204-AAB4-64B1EB9124D3}" srcOrd="0" destOrd="0" presId="urn:microsoft.com/office/officeart/2005/8/layout/process5"/>
    <dgm:cxn modelId="{9DAFB524-A48A-2F47-9D4E-62BC4C1897AE}" type="presParOf" srcId="{F0F26A0E-5912-409C-92F3-4720880E5633}" destId="{B98F5EF5-5EF9-4688-822A-09E9883D3A9B}" srcOrd="4" destOrd="0" presId="urn:microsoft.com/office/officeart/2005/8/layout/process5"/>
    <dgm:cxn modelId="{33B33F37-63F8-A949-8531-473F7DFC7D15}" type="presParOf" srcId="{F0F26A0E-5912-409C-92F3-4720880E5633}" destId="{BD6D71D3-3F06-4964-8D8F-C3BD1D0AABF9}" srcOrd="5" destOrd="0" presId="urn:microsoft.com/office/officeart/2005/8/layout/process5"/>
    <dgm:cxn modelId="{6ECA9554-F3AA-8F47-9C17-DE56E04FA902}" type="presParOf" srcId="{BD6D71D3-3F06-4964-8D8F-C3BD1D0AABF9}" destId="{D5203E18-AB7C-41F8-BCA8-1C36D19018AC}" srcOrd="0" destOrd="0" presId="urn:microsoft.com/office/officeart/2005/8/layout/process5"/>
    <dgm:cxn modelId="{70F9E3CD-51BA-0B4C-A143-F6D680154DED}" type="presParOf" srcId="{F0F26A0E-5912-409C-92F3-4720880E5633}" destId="{0F44E8B8-C91F-4A3D-BBEB-3F8E3AFC0EF2}" srcOrd="6" destOrd="0" presId="urn:microsoft.com/office/officeart/2005/8/layout/process5"/>
    <dgm:cxn modelId="{B0DCC83C-4913-C44D-ABB0-CAE186D7EF42}" type="presParOf" srcId="{F0F26A0E-5912-409C-92F3-4720880E5633}" destId="{BD63CF2E-6CEE-4C4F-ACF4-021740607D53}" srcOrd="7" destOrd="0" presId="urn:microsoft.com/office/officeart/2005/8/layout/process5"/>
    <dgm:cxn modelId="{01808E76-2A92-F84A-B1B7-0D32AACF50AB}" type="presParOf" srcId="{BD63CF2E-6CEE-4C4F-ACF4-021740607D53}" destId="{97A35EB4-E125-48E2-A8BC-621DA4EFE72A}" srcOrd="0" destOrd="0" presId="urn:microsoft.com/office/officeart/2005/8/layout/process5"/>
    <dgm:cxn modelId="{CE0547FA-F8F2-2F4D-AFA4-A452C19865E5}" type="presParOf" srcId="{F0F26A0E-5912-409C-92F3-4720880E5633}" destId="{ED6DC214-5A13-485E-9A6B-BA7DB55C1498}" srcOrd="8" destOrd="0" presId="urn:microsoft.com/office/officeart/2005/8/layout/process5"/>
    <dgm:cxn modelId="{04FCDF60-8947-8F46-B324-0A850AEE704A}" type="presParOf" srcId="{F0F26A0E-5912-409C-92F3-4720880E5633}" destId="{4BDD68F4-FC61-428A-B4C0-EC0349479D6D}" srcOrd="9" destOrd="0" presId="urn:microsoft.com/office/officeart/2005/8/layout/process5"/>
    <dgm:cxn modelId="{97023444-6A03-754D-9474-FFB16969402C}" type="presParOf" srcId="{4BDD68F4-FC61-428A-B4C0-EC0349479D6D}" destId="{F1B581A5-F851-4462-BF18-29750919623C}" srcOrd="0" destOrd="0" presId="urn:microsoft.com/office/officeart/2005/8/layout/process5"/>
    <dgm:cxn modelId="{EA72D958-8DA7-FA40-9623-45C17E2DC918}" type="presParOf" srcId="{F0F26A0E-5912-409C-92F3-4720880E5633}" destId="{F4F1B82D-ADB8-4E3F-807F-5557CDD53DEB}" srcOrd="10" destOrd="0" presId="urn:microsoft.com/office/officeart/2005/8/layout/process5"/>
    <dgm:cxn modelId="{32907F69-F5B8-DA41-9CDC-664D290859CE}" type="presParOf" srcId="{F0F26A0E-5912-409C-92F3-4720880E5633}" destId="{BB9B4309-A6A2-4109-BE40-828C72F2021E}" srcOrd="11" destOrd="0" presId="urn:microsoft.com/office/officeart/2005/8/layout/process5"/>
    <dgm:cxn modelId="{933069C5-7569-E74D-8682-D657DBB13D5A}" type="presParOf" srcId="{BB9B4309-A6A2-4109-BE40-828C72F2021E}" destId="{34E140F0-3B38-40BB-ADF7-5D66C0B3D8BE}" srcOrd="0" destOrd="0" presId="urn:microsoft.com/office/officeart/2005/8/layout/process5"/>
    <dgm:cxn modelId="{BB41276A-9BFA-F84B-92F7-4B3146DA0607}" type="presParOf" srcId="{F0F26A0E-5912-409C-92F3-4720880E5633}" destId="{4CE029F8-BD78-438C-B18E-EECB0A1B0BF8}" srcOrd="12" destOrd="0" presId="urn:microsoft.com/office/officeart/2005/8/layout/process5"/>
    <dgm:cxn modelId="{EB337F69-DA96-C143-8C1A-57094A7FE914}" type="presParOf" srcId="{F0F26A0E-5912-409C-92F3-4720880E5633}" destId="{204DCEE0-8F05-4B71-9AED-CB54C853E0FD}" srcOrd="13" destOrd="0" presId="urn:microsoft.com/office/officeart/2005/8/layout/process5"/>
    <dgm:cxn modelId="{218EA707-DAE9-0843-82A5-4BFD9684869E}" type="presParOf" srcId="{204DCEE0-8F05-4B71-9AED-CB54C853E0FD}" destId="{82E38700-FAF1-4970-AABA-C899B787F92A}" srcOrd="0" destOrd="0" presId="urn:microsoft.com/office/officeart/2005/8/layout/process5"/>
    <dgm:cxn modelId="{9863AE5C-BEB3-714D-89F0-6D3FB3CAB10C}" type="presParOf" srcId="{F0F26A0E-5912-409C-92F3-4720880E5633}" destId="{FFF0C2DD-9055-4BAF-B271-B25D5575C868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9EAB35-0F7E-43F0-AE12-3D827294A1FB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D5922A-03CA-4D52-B9FB-1EEECBD84D00}">
      <dgm:prSet phldrT="[Text]"/>
      <dgm:spPr/>
      <dgm:t>
        <a:bodyPr/>
        <a:lstStyle/>
        <a:p>
          <a:r>
            <a:rPr lang="en-US" dirty="0"/>
            <a:t>Intro</a:t>
          </a:r>
        </a:p>
      </dgm:t>
    </dgm:pt>
    <dgm:pt modelId="{461E012F-B5AA-4F82-B2E6-46450D637887}" type="parTrans" cxnId="{8EA8F322-6CA9-4D2E-BEFE-92C0978961C3}">
      <dgm:prSet/>
      <dgm:spPr/>
      <dgm:t>
        <a:bodyPr/>
        <a:lstStyle/>
        <a:p>
          <a:endParaRPr lang="en-US"/>
        </a:p>
      </dgm:t>
    </dgm:pt>
    <dgm:pt modelId="{70C08452-A548-4D9D-A1AD-27C5A945AE43}" type="sibTrans" cxnId="{8EA8F322-6CA9-4D2E-BEFE-92C0978961C3}">
      <dgm:prSet/>
      <dgm:spPr/>
      <dgm:t>
        <a:bodyPr/>
        <a:lstStyle/>
        <a:p>
          <a:endParaRPr lang="en-US"/>
        </a:p>
      </dgm:t>
    </dgm:pt>
    <dgm:pt modelId="{C7D07B73-395B-4956-ADCE-83CD7DC56BBB}">
      <dgm:prSet phldrT="[Text]"/>
      <dgm:spPr/>
      <dgm:t>
        <a:bodyPr/>
        <a:lstStyle/>
        <a:p>
          <a:r>
            <a:rPr lang="en-US" dirty="0"/>
            <a:t>SW vs HW</a:t>
          </a:r>
        </a:p>
      </dgm:t>
    </dgm:pt>
    <dgm:pt modelId="{672168B8-3261-43B8-9ED5-43A518C71A34}" type="parTrans" cxnId="{BA3CC88F-9B79-46FE-A12D-E935D0359C58}">
      <dgm:prSet/>
      <dgm:spPr/>
      <dgm:t>
        <a:bodyPr/>
        <a:lstStyle/>
        <a:p>
          <a:endParaRPr lang="en-US"/>
        </a:p>
      </dgm:t>
    </dgm:pt>
    <dgm:pt modelId="{592A85B6-14EC-47EF-8464-BEF665B17DF5}" type="sibTrans" cxnId="{BA3CC88F-9B79-46FE-A12D-E935D0359C58}">
      <dgm:prSet/>
      <dgm:spPr/>
      <dgm:t>
        <a:bodyPr/>
        <a:lstStyle/>
        <a:p>
          <a:endParaRPr lang="en-US"/>
        </a:p>
      </dgm:t>
    </dgm:pt>
    <dgm:pt modelId="{F052CE99-A9EB-4B02-9264-BEB3D10C3167}">
      <dgm:prSet phldrT="[Text]"/>
      <dgm:spPr/>
      <dgm:t>
        <a:bodyPr/>
        <a:lstStyle/>
        <a:p>
          <a:r>
            <a:rPr lang="en-US" dirty="0"/>
            <a:t>STPA</a:t>
          </a:r>
        </a:p>
      </dgm:t>
    </dgm:pt>
    <dgm:pt modelId="{BFED07FD-2BA4-41AC-943A-20BD38A183CC}" type="parTrans" cxnId="{037ED725-A766-4475-8C0C-6526EDCDD2DF}">
      <dgm:prSet/>
      <dgm:spPr/>
      <dgm:t>
        <a:bodyPr/>
        <a:lstStyle/>
        <a:p>
          <a:endParaRPr lang="en-US"/>
        </a:p>
      </dgm:t>
    </dgm:pt>
    <dgm:pt modelId="{AEFC9636-7C78-4308-9703-564AF13595D5}" type="sibTrans" cxnId="{037ED725-A766-4475-8C0C-6526EDCDD2DF}">
      <dgm:prSet/>
      <dgm:spPr/>
      <dgm:t>
        <a:bodyPr/>
        <a:lstStyle/>
        <a:p>
          <a:endParaRPr lang="en-US"/>
        </a:p>
      </dgm:t>
    </dgm:pt>
    <dgm:pt modelId="{9E745853-09E7-457D-ADD2-820BD442C597}">
      <dgm:prSet/>
      <dgm:spPr/>
      <dgm:t>
        <a:bodyPr/>
        <a:lstStyle/>
        <a:p>
          <a:r>
            <a:rPr lang="en-US" dirty="0"/>
            <a:t>FMEA</a:t>
          </a:r>
        </a:p>
      </dgm:t>
    </dgm:pt>
    <dgm:pt modelId="{01A6CC91-1ECB-4668-BF2B-84BF2B83D8DD}" type="parTrans" cxnId="{34B6EDC9-7B3A-44CC-B89A-C64921B08379}">
      <dgm:prSet/>
      <dgm:spPr/>
      <dgm:t>
        <a:bodyPr/>
        <a:lstStyle/>
        <a:p>
          <a:endParaRPr lang="en-US"/>
        </a:p>
      </dgm:t>
    </dgm:pt>
    <dgm:pt modelId="{3E7081B3-264E-4309-9B6C-D093848332D9}" type="sibTrans" cxnId="{34B6EDC9-7B3A-44CC-B89A-C64921B08379}">
      <dgm:prSet/>
      <dgm:spPr/>
      <dgm:t>
        <a:bodyPr/>
        <a:lstStyle/>
        <a:p>
          <a:endParaRPr lang="en-US"/>
        </a:p>
      </dgm:t>
    </dgm:pt>
    <dgm:pt modelId="{EA097FDC-CD00-4D8D-8D2A-1C967177AF80}">
      <dgm:prSet/>
      <dgm:spPr/>
      <dgm:t>
        <a:bodyPr/>
        <a:lstStyle/>
        <a:p>
          <a:r>
            <a:rPr lang="en-US" dirty="0"/>
            <a:t>Design for Safety</a:t>
          </a:r>
        </a:p>
      </dgm:t>
    </dgm:pt>
    <dgm:pt modelId="{8008FCB3-7FF8-48FC-878C-9E50E6B97CE4}" type="parTrans" cxnId="{8E15E6EE-409D-4A0F-A7CD-CD3282CC93DF}">
      <dgm:prSet/>
      <dgm:spPr/>
      <dgm:t>
        <a:bodyPr/>
        <a:lstStyle/>
        <a:p>
          <a:endParaRPr lang="en-US"/>
        </a:p>
      </dgm:t>
    </dgm:pt>
    <dgm:pt modelId="{CB315A9A-5001-42EB-8F74-7340321CE8F4}" type="sibTrans" cxnId="{8E15E6EE-409D-4A0F-A7CD-CD3282CC93DF}">
      <dgm:prSet/>
      <dgm:spPr/>
      <dgm:t>
        <a:bodyPr/>
        <a:lstStyle/>
        <a:p>
          <a:endParaRPr lang="en-US"/>
        </a:p>
      </dgm:t>
    </dgm:pt>
    <dgm:pt modelId="{F0F26A0E-5912-409C-92F3-4720880E5633}" type="pres">
      <dgm:prSet presAssocID="{129EAB35-0F7E-43F0-AE12-3D827294A1F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8C58C1F-291C-4D42-8CE8-9AEA042E14CD}" type="pres">
      <dgm:prSet presAssocID="{85D5922A-03CA-4D52-B9FB-1EEECBD84D0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74D4D6-641A-4BB1-A43E-6CDD033415BF}" type="pres">
      <dgm:prSet presAssocID="{70C08452-A548-4D9D-A1AD-27C5A945AE43}" presName="sibTrans" presStyleLbl="sibTrans2D1" presStyleIdx="0" presStyleCnt="4"/>
      <dgm:spPr/>
      <dgm:t>
        <a:bodyPr/>
        <a:lstStyle/>
        <a:p>
          <a:endParaRPr lang="en-US"/>
        </a:p>
      </dgm:t>
    </dgm:pt>
    <dgm:pt modelId="{07CD4DEC-329A-4CE2-8876-AB5828AD3B96}" type="pres">
      <dgm:prSet presAssocID="{70C08452-A548-4D9D-A1AD-27C5A945AE43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426F4F64-8C1A-4BD3-8028-201E177FD755}" type="pres">
      <dgm:prSet presAssocID="{C7D07B73-395B-4956-ADCE-83CD7DC56BB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809A08-07A3-4D84-A342-7CA50ECBA0E0}" type="pres">
      <dgm:prSet presAssocID="{592A85B6-14EC-47EF-8464-BEF665B17DF5}" presName="sibTrans" presStyleLbl="sibTrans2D1" presStyleIdx="1" presStyleCnt="4"/>
      <dgm:spPr/>
      <dgm:t>
        <a:bodyPr/>
        <a:lstStyle/>
        <a:p>
          <a:endParaRPr lang="en-US"/>
        </a:p>
      </dgm:t>
    </dgm:pt>
    <dgm:pt modelId="{475240F4-48DB-4204-AAB4-64B1EB9124D3}" type="pres">
      <dgm:prSet presAssocID="{592A85B6-14EC-47EF-8464-BEF665B17DF5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D4ADEBE6-3EE0-44A1-BC92-FA6B41136543}" type="pres">
      <dgm:prSet presAssocID="{9E745853-09E7-457D-ADD2-820BD442C59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45686D-B699-42BF-92CA-E7770AEC0664}" type="pres">
      <dgm:prSet presAssocID="{3E7081B3-264E-4309-9B6C-D093848332D9}" presName="sibTrans" presStyleLbl="sibTrans2D1" presStyleIdx="2" presStyleCnt="4"/>
      <dgm:spPr/>
      <dgm:t>
        <a:bodyPr/>
        <a:lstStyle/>
        <a:p>
          <a:endParaRPr lang="en-US"/>
        </a:p>
      </dgm:t>
    </dgm:pt>
    <dgm:pt modelId="{87CA08E7-840C-417A-92E6-21BEBE623CB1}" type="pres">
      <dgm:prSet presAssocID="{3E7081B3-264E-4309-9B6C-D093848332D9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4CE029F8-BD78-438C-B18E-EECB0A1B0BF8}" type="pres">
      <dgm:prSet presAssocID="{EA097FDC-CD00-4D8D-8D2A-1C967177AF8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4DCEE0-8F05-4B71-9AED-CB54C853E0FD}" type="pres">
      <dgm:prSet presAssocID="{CB315A9A-5001-42EB-8F74-7340321CE8F4}" presName="sibTrans" presStyleLbl="sibTrans2D1" presStyleIdx="3" presStyleCnt="4"/>
      <dgm:spPr/>
      <dgm:t>
        <a:bodyPr/>
        <a:lstStyle/>
        <a:p>
          <a:endParaRPr lang="en-US"/>
        </a:p>
      </dgm:t>
    </dgm:pt>
    <dgm:pt modelId="{82E38700-FAF1-4970-AABA-C899B787F92A}" type="pres">
      <dgm:prSet presAssocID="{CB315A9A-5001-42EB-8F74-7340321CE8F4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FFF0C2DD-9055-4BAF-B271-B25D5575C868}" type="pres">
      <dgm:prSet presAssocID="{F052CE99-A9EB-4B02-9264-BEB3D10C316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CC88F-9B79-46FE-A12D-E935D0359C58}" srcId="{129EAB35-0F7E-43F0-AE12-3D827294A1FB}" destId="{C7D07B73-395B-4956-ADCE-83CD7DC56BBB}" srcOrd="1" destOrd="0" parTransId="{672168B8-3261-43B8-9ED5-43A518C71A34}" sibTransId="{592A85B6-14EC-47EF-8464-BEF665B17DF5}"/>
    <dgm:cxn modelId="{037ED725-A766-4475-8C0C-6526EDCDD2DF}" srcId="{129EAB35-0F7E-43F0-AE12-3D827294A1FB}" destId="{F052CE99-A9EB-4B02-9264-BEB3D10C3167}" srcOrd="4" destOrd="0" parTransId="{BFED07FD-2BA4-41AC-943A-20BD38A183CC}" sibTransId="{AEFC9636-7C78-4308-9703-564AF13595D5}"/>
    <dgm:cxn modelId="{27D1BBF4-7E25-0F48-BE0F-19D00BEBEE95}" type="presOf" srcId="{592A85B6-14EC-47EF-8464-BEF665B17DF5}" destId="{475240F4-48DB-4204-AAB4-64B1EB9124D3}" srcOrd="1" destOrd="0" presId="urn:microsoft.com/office/officeart/2005/8/layout/process5"/>
    <dgm:cxn modelId="{CC946152-40C1-9948-A2CC-8462B5DB21E5}" type="presOf" srcId="{70C08452-A548-4D9D-A1AD-27C5A945AE43}" destId="{07CD4DEC-329A-4CE2-8876-AB5828AD3B96}" srcOrd="1" destOrd="0" presId="urn:microsoft.com/office/officeart/2005/8/layout/process5"/>
    <dgm:cxn modelId="{E2C079D8-4393-F443-8159-A47770AF6189}" type="presOf" srcId="{CB315A9A-5001-42EB-8F74-7340321CE8F4}" destId="{82E38700-FAF1-4970-AABA-C899B787F92A}" srcOrd="1" destOrd="0" presId="urn:microsoft.com/office/officeart/2005/8/layout/process5"/>
    <dgm:cxn modelId="{8E15E6EE-409D-4A0F-A7CD-CD3282CC93DF}" srcId="{129EAB35-0F7E-43F0-AE12-3D827294A1FB}" destId="{EA097FDC-CD00-4D8D-8D2A-1C967177AF80}" srcOrd="3" destOrd="0" parTransId="{8008FCB3-7FF8-48FC-878C-9E50E6B97CE4}" sibTransId="{CB315A9A-5001-42EB-8F74-7340321CE8F4}"/>
    <dgm:cxn modelId="{53EC7610-A6E4-CE45-986C-F018A3B7F511}" type="presOf" srcId="{9E745853-09E7-457D-ADD2-820BD442C597}" destId="{D4ADEBE6-3EE0-44A1-BC92-FA6B41136543}" srcOrd="0" destOrd="0" presId="urn:microsoft.com/office/officeart/2005/8/layout/process5"/>
    <dgm:cxn modelId="{7F3A97F5-9F57-FF41-B8C6-126658812E57}" type="presOf" srcId="{592A85B6-14EC-47EF-8464-BEF665B17DF5}" destId="{A3809A08-07A3-4D84-A342-7CA50ECBA0E0}" srcOrd="0" destOrd="0" presId="urn:microsoft.com/office/officeart/2005/8/layout/process5"/>
    <dgm:cxn modelId="{08725DF4-285D-D945-AE4C-E8B2454E7815}" type="presOf" srcId="{85D5922A-03CA-4D52-B9FB-1EEECBD84D00}" destId="{28C58C1F-291C-4D42-8CE8-9AEA042E14CD}" srcOrd="0" destOrd="0" presId="urn:microsoft.com/office/officeart/2005/8/layout/process5"/>
    <dgm:cxn modelId="{61996601-BB45-0D47-9284-E17B7FA4DDFA}" type="presOf" srcId="{CB315A9A-5001-42EB-8F74-7340321CE8F4}" destId="{204DCEE0-8F05-4B71-9AED-CB54C853E0FD}" srcOrd="0" destOrd="0" presId="urn:microsoft.com/office/officeart/2005/8/layout/process5"/>
    <dgm:cxn modelId="{053E8A31-A88B-7E4D-A3C8-3499EC8567CB}" type="presOf" srcId="{C7D07B73-395B-4956-ADCE-83CD7DC56BBB}" destId="{426F4F64-8C1A-4BD3-8028-201E177FD755}" srcOrd="0" destOrd="0" presId="urn:microsoft.com/office/officeart/2005/8/layout/process5"/>
    <dgm:cxn modelId="{2E8CBD29-5D24-704D-9689-2EE5E4DCC236}" type="presOf" srcId="{3E7081B3-264E-4309-9B6C-D093848332D9}" destId="{EE45686D-B699-42BF-92CA-E7770AEC0664}" srcOrd="0" destOrd="0" presId="urn:microsoft.com/office/officeart/2005/8/layout/process5"/>
    <dgm:cxn modelId="{8EA8F322-6CA9-4D2E-BEFE-92C0978961C3}" srcId="{129EAB35-0F7E-43F0-AE12-3D827294A1FB}" destId="{85D5922A-03CA-4D52-B9FB-1EEECBD84D00}" srcOrd="0" destOrd="0" parTransId="{461E012F-B5AA-4F82-B2E6-46450D637887}" sibTransId="{70C08452-A548-4D9D-A1AD-27C5A945AE43}"/>
    <dgm:cxn modelId="{69A1377B-BF3A-0B4A-B820-00982644723D}" type="presOf" srcId="{70C08452-A548-4D9D-A1AD-27C5A945AE43}" destId="{5574D4D6-641A-4BB1-A43E-6CDD033415BF}" srcOrd="0" destOrd="0" presId="urn:microsoft.com/office/officeart/2005/8/layout/process5"/>
    <dgm:cxn modelId="{340A18C6-9EC8-0B41-AF95-C939685D778A}" type="presOf" srcId="{3E7081B3-264E-4309-9B6C-D093848332D9}" destId="{87CA08E7-840C-417A-92E6-21BEBE623CB1}" srcOrd="1" destOrd="0" presId="urn:microsoft.com/office/officeart/2005/8/layout/process5"/>
    <dgm:cxn modelId="{C054B07E-714B-EB41-B7B2-BD5BEB7DF42E}" type="presOf" srcId="{EA097FDC-CD00-4D8D-8D2A-1C967177AF80}" destId="{4CE029F8-BD78-438C-B18E-EECB0A1B0BF8}" srcOrd="0" destOrd="0" presId="urn:microsoft.com/office/officeart/2005/8/layout/process5"/>
    <dgm:cxn modelId="{6353CF07-6FFD-9545-ACE9-4399435018DC}" type="presOf" srcId="{129EAB35-0F7E-43F0-AE12-3D827294A1FB}" destId="{F0F26A0E-5912-409C-92F3-4720880E5633}" srcOrd="0" destOrd="0" presId="urn:microsoft.com/office/officeart/2005/8/layout/process5"/>
    <dgm:cxn modelId="{7123FC65-C8B2-9644-B49B-6AD271C84BE0}" type="presOf" srcId="{F052CE99-A9EB-4B02-9264-BEB3D10C3167}" destId="{FFF0C2DD-9055-4BAF-B271-B25D5575C868}" srcOrd="0" destOrd="0" presId="urn:microsoft.com/office/officeart/2005/8/layout/process5"/>
    <dgm:cxn modelId="{34B6EDC9-7B3A-44CC-B89A-C64921B08379}" srcId="{129EAB35-0F7E-43F0-AE12-3D827294A1FB}" destId="{9E745853-09E7-457D-ADD2-820BD442C597}" srcOrd="2" destOrd="0" parTransId="{01A6CC91-1ECB-4668-BF2B-84BF2B83D8DD}" sibTransId="{3E7081B3-264E-4309-9B6C-D093848332D9}"/>
    <dgm:cxn modelId="{D94983B8-1E5F-604F-A51D-9F2224AEB113}" type="presParOf" srcId="{F0F26A0E-5912-409C-92F3-4720880E5633}" destId="{28C58C1F-291C-4D42-8CE8-9AEA042E14CD}" srcOrd="0" destOrd="0" presId="urn:microsoft.com/office/officeart/2005/8/layout/process5"/>
    <dgm:cxn modelId="{8329E3C4-4E91-0B41-8A61-D71C96FCBCDB}" type="presParOf" srcId="{F0F26A0E-5912-409C-92F3-4720880E5633}" destId="{5574D4D6-641A-4BB1-A43E-6CDD033415BF}" srcOrd="1" destOrd="0" presId="urn:microsoft.com/office/officeart/2005/8/layout/process5"/>
    <dgm:cxn modelId="{142CD607-132B-C048-8C8F-6F5E8F750C67}" type="presParOf" srcId="{5574D4D6-641A-4BB1-A43E-6CDD033415BF}" destId="{07CD4DEC-329A-4CE2-8876-AB5828AD3B96}" srcOrd="0" destOrd="0" presId="urn:microsoft.com/office/officeart/2005/8/layout/process5"/>
    <dgm:cxn modelId="{473A7663-857C-C240-AE8E-B898B9F6CFE2}" type="presParOf" srcId="{F0F26A0E-5912-409C-92F3-4720880E5633}" destId="{426F4F64-8C1A-4BD3-8028-201E177FD755}" srcOrd="2" destOrd="0" presId="urn:microsoft.com/office/officeart/2005/8/layout/process5"/>
    <dgm:cxn modelId="{FC512AB8-D997-8E46-BF31-BB7816A34AE4}" type="presParOf" srcId="{F0F26A0E-5912-409C-92F3-4720880E5633}" destId="{A3809A08-07A3-4D84-A342-7CA50ECBA0E0}" srcOrd="3" destOrd="0" presId="urn:microsoft.com/office/officeart/2005/8/layout/process5"/>
    <dgm:cxn modelId="{74E3DB3A-44EB-F041-9F57-702A2C8CE1D5}" type="presParOf" srcId="{A3809A08-07A3-4D84-A342-7CA50ECBA0E0}" destId="{475240F4-48DB-4204-AAB4-64B1EB9124D3}" srcOrd="0" destOrd="0" presId="urn:microsoft.com/office/officeart/2005/8/layout/process5"/>
    <dgm:cxn modelId="{7A1417BE-2D6D-A14F-B553-2980D340E566}" type="presParOf" srcId="{F0F26A0E-5912-409C-92F3-4720880E5633}" destId="{D4ADEBE6-3EE0-44A1-BC92-FA6B41136543}" srcOrd="4" destOrd="0" presId="urn:microsoft.com/office/officeart/2005/8/layout/process5"/>
    <dgm:cxn modelId="{DEAD70DB-3E11-3E44-BB47-8FB3059D8202}" type="presParOf" srcId="{F0F26A0E-5912-409C-92F3-4720880E5633}" destId="{EE45686D-B699-42BF-92CA-E7770AEC0664}" srcOrd="5" destOrd="0" presId="urn:microsoft.com/office/officeart/2005/8/layout/process5"/>
    <dgm:cxn modelId="{D719419F-7942-6E49-AE09-01C191D950C2}" type="presParOf" srcId="{EE45686D-B699-42BF-92CA-E7770AEC0664}" destId="{87CA08E7-840C-417A-92E6-21BEBE623CB1}" srcOrd="0" destOrd="0" presId="urn:microsoft.com/office/officeart/2005/8/layout/process5"/>
    <dgm:cxn modelId="{2BEF835C-059C-C94D-BE95-AFA525F37F9E}" type="presParOf" srcId="{F0F26A0E-5912-409C-92F3-4720880E5633}" destId="{4CE029F8-BD78-438C-B18E-EECB0A1B0BF8}" srcOrd="6" destOrd="0" presId="urn:microsoft.com/office/officeart/2005/8/layout/process5"/>
    <dgm:cxn modelId="{D714E490-261D-AC48-BF8B-F775ABF1694E}" type="presParOf" srcId="{F0F26A0E-5912-409C-92F3-4720880E5633}" destId="{204DCEE0-8F05-4B71-9AED-CB54C853E0FD}" srcOrd="7" destOrd="0" presId="urn:microsoft.com/office/officeart/2005/8/layout/process5"/>
    <dgm:cxn modelId="{75F74659-9EA6-B241-98AC-F98E384AC995}" type="presParOf" srcId="{204DCEE0-8F05-4B71-9AED-CB54C853E0FD}" destId="{82E38700-FAF1-4970-AABA-C899B787F92A}" srcOrd="0" destOrd="0" presId="urn:microsoft.com/office/officeart/2005/8/layout/process5"/>
    <dgm:cxn modelId="{3CDA456C-5F8B-7D44-BF21-D75755ACC8DB}" type="presParOf" srcId="{F0F26A0E-5912-409C-92F3-4720880E5633}" destId="{FFF0C2DD-9055-4BAF-B271-B25D5575C868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9EAB35-0F7E-43F0-AE12-3D827294A1FB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D5922A-03CA-4D52-B9FB-1EEECBD84D00}">
      <dgm:prSet phldrT="[Text]"/>
      <dgm:spPr/>
      <dgm:t>
        <a:bodyPr/>
        <a:lstStyle/>
        <a:p>
          <a:r>
            <a:rPr lang="en-US" dirty="0"/>
            <a:t>Intro</a:t>
          </a:r>
        </a:p>
      </dgm:t>
    </dgm:pt>
    <dgm:pt modelId="{461E012F-B5AA-4F82-B2E6-46450D637887}" type="parTrans" cxnId="{8EA8F322-6CA9-4D2E-BEFE-92C0978961C3}">
      <dgm:prSet/>
      <dgm:spPr/>
      <dgm:t>
        <a:bodyPr/>
        <a:lstStyle/>
        <a:p>
          <a:endParaRPr lang="en-US"/>
        </a:p>
      </dgm:t>
    </dgm:pt>
    <dgm:pt modelId="{70C08452-A548-4D9D-A1AD-27C5A945AE43}" type="sibTrans" cxnId="{8EA8F322-6CA9-4D2E-BEFE-92C0978961C3}">
      <dgm:prSet/>
      <dgm:spPr/>
      <dgm:t>
        <a:bodyPr/>
        <a:lstStyle/>
        <a:p>
          <a:endParaRPr lang="en-US"/>
        </a:p>
      </dgm:t>
    </dgm:pt>
    <dgm:pt modelId="{C7D07B73-395B-4956-ADCE-83CD7DC56BBB}">
      <dgm:prSet phldrT="[Text]"/>
      <dgm:spPr/>
      <dgm:t>
        <a:bodyPr/>
        <a:lstStyle/>
        <a:p>
          <a:r>
            <a:rPr lang="en-US" dirty="0"/>
            <a:t>SW vs HW</a:t>
          </a:r>
        </a:p>
      </dgm:t>
    </dgm:pt>
    <dgm:pt modelId="{672168B8-3261-43B8-9ED5-43A518C71A34}" type="parTrans" cxnId="{BA3CC88F-9B79-46FE-A12D-E935D0359C58}">
      <dgm:prSet/>
      <dgm:spPr/>
      <dgm:t>
        <a:bodyPr/>
        <a:lstStyle/>
        <a:p>
          <a:endParaRPr lang="en-US"/>
        </a:p>
      </dgm:t>
    </dgm:pt>
    <dgm:pt modelId="{592A85B6-14EC-47EF-8464-BEF665B17DF5}" type="sibTrans" cxnId="{BA3CC88F-9B79-46FE-A12D-E935D0359C58}">
      <dgm:prSet/>
      <dgm:spPr/>
      <dgm:t>
        <a:bodyPr/>
        <a:lstStyle/>
        <a:p>
          <a:endParaRPr lang="en-US"/>
        </a:p>
      </dgm:t>
    </dgm:pt>
    <dgm:pt modelId="{89F826A8-45C2-4EF2-917B-55798768157D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CAST</a:t>
          </a:r>
        </a:p>
      </dgm:t>
    </dgm:pt>
    <dgm:pt modelId="{4F6488A6-EA7A-4E27-BED5-0E10DE977097}" type="parTrans" cxnId="{0E81E475-9DAD-4D19-8C41-9D956058E842}">
      <dgm:prSet/>
      <dgm:spPr/>
      <dgm:t>
        <a:bodyPr/>
        <a:lstStyle/>
        <a:p>
          <a:endParaRPr lang="en-US"/>
        </a:p>
      </dgm:t>
    </dgm:pt>
    <dgm:pt modelId="{8A16B9B1-D264-473B-9676-10A7A8420473}" type="sibTrans" cxnId="{0E81E475-9DAD-4D19-8C41-9D956058E842}">
      <dgm:prSet/>
      <dgm:spPr/>
      <dgm:t>
        <a:bodyPr/>
        <a:lstStyle/>
        <a:p>
          <a:endParaRPr lang="en-US"/>
        </a:p>
      </dgm:t>
    </dgm:pt>
    <dgm:pt modelId="{F052CE99-A9EB-4B02-9264-BEB3D10C3167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STPA</a:t>
          </a:r>
        </a:p>
      </dgm:t>
    </dgm:pt>
    <dgm:pt modelId="{BFED07FD-2BA4-41AC-943A-20BD38A183CC}" type="parTrans" cxnId="{037ED725-A766-4475-8C0C-6526EDCDD2DF}">
      <dgm:prSet/>
      <dgm:spPr/>
      <dgm:t>
        <a:bodyPr/>
        <a:lstStyle/>
        <a:p>
          <a:endParaRPr lang="en-US"/>
        </a:p>
      </dgm:t>
    </dgm:pt>
    <dgm:pt modelId="{AEFC9636-7C78-4308-9703-564AF13595D5}" type="sibTrans" cxnId="{037ED725-A766-4475-8C0C-6526EDCDD2DF}">
      <dgm:prSet/>
      <dgm:spPr/>
      <dgm:t>
        <a:bodyPr/>
        <a:lstStyle/>
        <a:p>
          <a:endParaRPr lang="en-US"/>
        </a:p>
      </dgm:t>
    </dgm:pt>
    <dgm:pt modelId="{EA097FDC-CD00-4D8D-8D2A-1C967177AF80}">
      <dgm:prSet/>
      <dgm:spPr/>
      <dgm:t>
        <a:bodyPr/>
        <a:lstStyle/>
        <a:p>
          <a:r>
            <a:rPr lang="en-US" dirty="0"/>
            <a:t>Design for Safety</a:t>
          </a:r>
        </a:p>
      </dgm:t>
    </dgm:pt>
    <dgm:pt modelId="{8008FCB3-7FF8-48FC-878C-9E50E6B97CE4}" type="parTrans" cxnId="{8E15E6EE-409D-4A0F-A7CD-CD3282CC93DF}">
      <dgm:prSet/>
      <dgm:spPr/>
      <dgm:t>
        <a:bodyPr/>
        <a:lstStyle/>
        <a:p>
          <a:endParaRPr lang="en-US"/>
        </a:p>
      </dgm:t>
    </dgm:pt>
    <dgm:pt modelId="{CB315A9A-5001-42EB-8F74-7340321CE8F4}" type="sibTrans" cxnId="{8E15E6EE-409D-4A0F-A7CD-CD3282CC93DF}">
      <dgm:prSet/>
      <dgm:spPr/>
      <dgm:t>
        <a:bodyPr/>
        <a:lstStyle/>
        <a:p>
          <a:endParaRPr lang="en-US"/>
        </a:p>
      </dgm:t>
    </dgm:pt>
    <dgm:pt modelId="{F0F26A0E-5912-409C-92F3-4720880E5633}" type="pres">
      <dgm:prSet presAssocID="{129EAB35-0F7E-43F0-AE12-3D827294A1F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8C58C1F-291C-4D42-8CE8-9AEA042E14CD}" type="pres">
      <dgm:prSet presAssocID="{85D5922A-03CA-4D52-B9FB-1EEECBD84D0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74D4D6-641A-4BB1-A43E-6CDD033415BF}" type="pres">
      <dgm:prSet presAssocID="{70C08452-A548-4D9D-A1AD-27C5A945AE43}" presName="sibTrans" presStyleLbl="sibTrans2D1" presStyleIdx="0" presStyleCnt="4"/>
      <dgm:spPr/>
      <dgm:t>
        <a:bodyPr/>
        <a:lstStyle/>
        <a:p>
          <a:endParaRPr lang="en-US"/>
        </a:p>
      </dgm:t>
    </dgm:pt>
    <dgm:pt modelId="{07CD4DEC-329A-4CE2-8876-AB5828AD3B96}" type="pres">
      <dgm:prSet presAssocID="{70C08452-A548-4D9D-A1AD-27C5A945AE43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426F4F64-8C1A-4BD3-8028-201E177FD755}" type="pres">
      <dgm:prSet presAssocID="{C7D07B73-395B-4956-ADCE-83CD7DC56BB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809A08-07A3-4D84-A342-7CA50ECBA0E0}" type="pres">
      <dgm:prSet presAssocID="{592A85B6-14EC-47EF-8464-BEF665B17DF5}" presName="sibTrans" presStyleLbl="sibTrans2D1" presStyleIdx="1" presStyleCnt="4"/>
      <dgm:spPr/>
      <dgm:t>
        <a:bodyPr/>
        <a:lstStyle/>
        <a:p>
          <a:endParaRPr lang="en-US"/>
        </a:p>
      </dgm:t>
    </dgm:pt>
    <dgm:pt modelId="{475240F4-48DB-4204-AAB4-64B1EB9124D3}" type="pres">
      <dgm:prSet presAssocID="{592A85B6-14EC-47EF-8464-BEF665B17DF5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B98F5EF5-5EF9-4688-822A-09E9883D3A9B}" type="pres">
      <dgm:prSet presAssocID="{89F826A8-45C2-4EF2-917B-55798768157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D71D3-3F06-4964-8D8F-C3BD1D0AABF9}" type="pres">
      <dgm:prSet presAssocID="{8A16B9B1-D264-473B-9676-10A7A8420473}" presName="sibTrans" presStyleLbl="sibTrans2D1" presStyleIdx="2" presStyleCnt="4"/>
      <dgm:spPr/>
      <dgm:t>
        <a:bodyPr/>
        <a:lstStyle/>
        <a:p>
          <a:endParaRPr lang="en-US"/>
        </a:p>
      </dgm:t>
    </dgm:pt>
    <dgm:pt modelId="{D5203E18-AB7C-41F8-BCA8-1C36D19018AC}" type="pres">
      <dgm:prSet presAssocID="{8A16B9B1-D264-473B-9676-10A7A8420473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4CE029F8-BD78-438C-B18E-EECB0A1B0BF8}" type="pres">
      <dgm:prSet presAssocID="{EA097FDC-CD00-4D8D-8D2A-1C967177AF8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4DCEE0-8F05-4B71-9AED-CB54C853E0FD}" type="pres">
      <dgm:prSet presAssocID="{CB315A9A-5001-42EB-8F74-7340321CE8F4}" presName="sibTrans" presStyleLbl="sibTrans2D1" presStyleIdx="3" presStyleCnt="4"/>
      <dgm:spPr/>
      <dgm:t>
        <a:bodyPr/>
        <a:lstStyle/>
        <a:p>
          <a:endParaRPr lang="en-US"/>
        </a:p>
      </dgm:t>
    </dgm:pt>
    <dgm:pt modelId="{82E38700-FAF1-4970-AABA-C899B787F92A}" type="pres">
      <dgm:prSet presAssocID="{CB315A9A-5001-42EB-8F74-7340321CE8F4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FFF0C2DD-9055-4BAF-B271-B25D5575C868}" type="pres">
      <dgm:prSet presAssocID="{F052CE99-A9EB-4B02-9264-BEB3D10C316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CC88F-9B79-46FE-A12D-E935D0359C58}" srcId="{129EAB35-0F7E-43F0-AE12-3D827294A1FB}" destId="{C7D07B73-395B-4956-ADCE-83CD7DC56BBB}" srcOrd="1" destOrd="0" parTransId="{672168B8-3261-43B8-9ED5-43A518C71A34}" sibTransId="{592A85B6-14EC-47EF-8464-BEF665B17DF5}"/>
    <dgm:cxn modelId="{037ED725-A766-4475-8C0C-6526EDCDD2DF}" srcId="{129EAB35-0F7E-43F0-AE12-3D827294A1FB}" destId="{F052CE99-A9EB-4B02-9264-BEB3D10C3167}" srcOrd="4" destOrd="0" parTransId="{BFED07FD-2BA4-41AC-943A-20BD38A183CC}" sibTransId="{AEFC9636-7C78-4308-9703-564AF13595D5}"/>
    <dgm:cxn modelId="{0FBE7C57-F361-3A49-95C5-E770814ACF7A}" type="presOf" srcId="{F052CE99-A9EB-4B02-9264-BEB3D10C3167}" destId="{FFF0C2DD-9055-4BAF-B271-B25D5575C868}" srcOrd="0" destOrd="0" presId="urn:microsoft.com/office/officeart/2005/8/layout/process5"/>
    <dgm:cxn modelId="{9029BCFD-0D63-874A-B26A-AE147A561ADB}" type="presOf" srcId="{70C08452-A548-4D9D-A1AD-27C5A945AE43}" destId="{07CD4DEC-329A-4CE2-8876-AB5828AD3B96}" srcOrd="1" destOrd="0" presId="urn:microsoft.com/office/officeart/2005/8/layout/process5"/>
    <dgm:cxn modelId="{4A2DC425-63C3-B04F-94FC-610F1C76DEE6}" type="presOf" srcId="{8A16B9B1-D264-473B-9676-10A7A8420473}" destId="{BD6D71D3-3F06-4964-8D8F-C3BD1D0AABF9}" srcOrd="0" destOrd="0" presId="urn:microsoft.com/office/officeart/2005/8/layout/process5"/>
    <dgm:cxn modelId="{DFDA85C6-84A4-B04C-9500-6FB1B6AB2E9F}" type="presOf" srcId="{C7D07B73-395B-4956-ADCE-83CD7DC56BBB}" destId="{426F4F64-8C1A-4BD3-8028-201E177FD755}" srcOrd="0" destOrd="0" presId="urn:microsoft.com/office/officeart/2005/8/layout/process5"/>
    <dgm:cxn modelId="{0E4B68F5-EA17-674C-B1E8-94E46FD68469}" type="presOf" srcId="{592A85B6-14EC-47EF-8464-BEF665B17DF5}" destId="{A3809A08-07A3-4D84-A342-7CA50ECBA0E0}" srcOrd="0" destOrd="0" presId="urn:microsoft.com/office/officeart/2005/8/layout/process5"/>
    <dgm:cxn modelId="{A8FD3A49-A659-9A4A-AEF5-887AED20999D}" type="presOf" srcId="{89F826A8-45C2-4EF2-917B-55798768157D}" destId="{B98F5EF5-5EF9-4688-822A-09E9883D3A9B}" srcOrd="0" destOrd="0" presId="urn:microsoft.com/office/officeart/2005/8/layout/process5"/>
    <dgm:cxn modelId="{8E15E6EE-409D-4A0F-A7CD-CD3282CC93DF}" srcId="{129EAB35-0F7E-43F0-AE12-3D827294A1FB}" destId="{EA097FDC-CD00-4D8D-8D2A-1C967177AF80}" srcOrd="3" destOrd="0" parTransId="{8008FCB3-7FF8-48FC-878C-9E50E6B97CE4}" sibTransId="{CB315A9A-5001-42EB-8F74-7340321CE8F4}"/>
    <dgm:cxn modelId="{5EE510E8-C08C-1D40-A874-E511603D52E1}" type="presOf" srcId="{129EAB35-0F7E-43F0-AE12-3D827294A1FB}" destId="{F0F26A0E-5912-409C-92F3-4720880E5633}" srcOrd="0" destOrd="0" presId="urn:microsoft.com/office/officeart/2005/8/layout/process5"/>
    <dgm:cxn modelId="{0E81E475-9DAD-4D19-8C41-9D956058E842}" srcId="{129EAB35-0F7E-43F0-AE12-3D827294A1FB}" destId="{89F826A8-45C2-4EF2-917B-55798768157D}" srcOrd="2" destOrd="0" parTransId="{4F6488A6-EA7A-4E27-BED5-0E10DE977097}" sibTransId="{8A16B9B1-D264-473B-9676-10A7A8420473}"/>
    <dgm:cxn modelId="{DDD741CB-AC3F-E044-A72B-F10873B725CA}" type="presOf" srcId="{85D5922A-03CA-4D52-B9FB-1EEECBD84D00}" destId="{28C58C1F-291C-4D42-8CE8-9AEA042E14CD}" srcOrd="0" destOrd="0" presId="urn:microsoft.com/office/officeart/2005/8/layout/process5"/>
    <dgm:cxn modelId="{8EA8F322-6CA9-4D2E-BEFE-92C0978961C3}" srcId="{129EAB35-0F7E-43F0-AE12-3D827294A1FB}" destId="{85D5922A-03CA-4D52-B9FB-1EEECBD84D00}" srcOrd="0" destOrd="0" parTransId="{461E012F-B5AA-4F82-B2E6-46450D637887}" sibTransId="{70C08452-A548-4D9D-A1AD-27C5A945AE43}"/>
    <dgm:cxn modelId="{651A44E1-840A-AF4A-80B8-691D06FE109A}" type="presOf" srcId="{70C08452-A548-4D9D-A1AD-27C5A945AE43}" destId="{5574D4D6-641A-4BB1-A43E-6CDD033415BF}" srcOrd="0" destOrd="0" presId="urn:microsoft.com/office/officeart/2005/8/layout/process5"/>
    <dgm:cxn modelId="{6A518DEC-8DC3-9941-8EF7-8B6155B3CBF3}" type="presOf" srcId="{CB315A9A-5001-42EB-8F74-7340321CE8F4}" destId="{82E38700-FAF1-4970-AABA-C899B787F92A}" srcOrd="1" destOrd="0" presId="urn:microsoft.com/office/officeart/2005/8/layout/process5"/>
    <dgm:cxn modelId="{562C2F51-E1B5-284D-B09D-ED1EB0006F25}" type="presOf" srcId="{CB315A9A-5001-42EB-8F74-7340321CE8F4}" destId="{204DCEE0-8F05-4B71-9AED-CB54C853E0FD}" srcOrd="0" destOrd="0" presId="urn:microsoft.com/office/officeart/2005/8/layout/process5"/>
    <dgm:cxn modelId="{0F31BED1-F5AD-D24D-B5C3-CFF93671582B}" type="presOf" srcId="{EA097FDC-CD00-4D8D-8D2A-1C967177AF80}" destId="{4CE029F8-BD78-438C-B18E-EECB0A1B0BF8}" srcOrd="0" destOrd="0" presId="urn:microsoft.com/office/officeart/2005/8/layout/process5"/>
    <dgm:cxn modelId="{03B26C4E-A9D6-DE4B-AABF-2D6032839155}" type="presOf" srcId="{8A16B9B1-D264-473B-9676-10A7A8420473}" destId="{D5203E18-AB7C-41F8-BCA8-1C36D19018AC}" srcOrd="1" destOrd="0" presId="urn:microsoft.com/office/officeart/2005/8/layout/process5"/>
    <dgm:cxn modelId="{D3F59E9F-CB6D-D949-A7A6-08D260229A0B}" type="presOf" srcId="{592A85B6-14EC-47EF-8464-BEF665B17DF5}" destId="{475240F4-48DB-4204-AAB4-64B1EB9124D3}" srcOrd="1" destOrd="0" presId="urn:microsoft.com/office/officeart/2005/8/layout/process5"/>
    <dgm:cxn modelId="{138081E1-A368-9E41-B264-766A9F6C78FE}" type="presParOf" srcId="{F0F26A0E-5912-409C-92F3-4720880E5633}" destId="{28C58C1F-291C-4D42-8CE8-9AEA042E14CD}" srcOrd="0" destOrd="0" presId="urn:microsoft.com/office/officeart/2005/8/layout/process5"/>
    <dgm:cxn modelId="{7C27D095-B856-8E4A-A865-F8BDA73F9012}" type="presParOf" srcId="{F0F26A0E-5912-409C-92F3-4720880E5633}" destId="{5574D4D6-641A-4BB1-A43E-6CDD033415BF}" srcOrd="1" destOrd="0" presId="urn:microsoft.com/office/officeart/2005/8/layout/process5"/>
    <dgm:cxn modelId="{AB9071D7-6BE2-0242-AB6E-5AE0A98B44DE}" type="presParOf" srcId="{5574D4D6-641A-4BB1-A43E-6CDD033415BF}" destId="{07CD4DEC-329A-4CE2-8876-AB5828AD3B96}" srcOrd="0" destOrd="0" presId="urn:microsoft.com/office/officeart/2005/8/layout/process5"/>
    <dgm:cxn modelId="{997658E7-46AD-F047-B375-DE96AD07C9B2}" type="presParOf" srcId="{F0F26A0E-5912-409C-92F3-4720880E5633}" destId="{426F4F64-8C1A-4BD3-8028-201E177FD755}" srcOrd="2" destOrd="0" presId="urn:microsoft.com/office/officeart/2005/8/layout/process5"/>
    <dgm:cxn modelId="{3D8D2DCB-2A05-5C4A-B6C4-796FA700AC2B}" type="presParOf" srcId="{F0F26A0E-5912-409C-92F3-4720880E5633}" destId="{A3809A08-07A3-4D84-A342-7CA50ECBA0E0}" srcOrd="3" destOrd="0" presId="urn:microsoft.com/office/officeart/2005/8/layout/process5"/>
    <dgm:cxn modelId="{A76EDB14-37F6-0242-8538-8E842BD1FC2E}" type="presParOf" srcId="{A3809A08-07A3-4D84-A342-7CA50ECBA0E0}" destId="{475240F4-48DB-4204-AAB4-64B1EB9124D3}" srcOrd="0" destOrd="0" presId="urn:microsoft.com/office/officeart/2005/8/layout/process5"/>
    <dgm:cxn modelId="{1486CCD4-0107-3C4B-84A4-A8F1285433AB}" type="presParOf" srcId="{F0F26A0E-5912-409C-92F3-4720880E5633}" destId="{B98F5EF5-5EF9-4688-822A-09E9883D3A9B}" srcOrd="4" destOrd="0" presId="urn:microsoft.com/office/officeart/2005/8/layout/process5"/>
    <dgm:cxn modelId="{045A9FBA-2DEB-1F48-844E-2BAC2D2C1A2F}" type="presParOf" srcId="{F0F26A0E-5912-409C-92F3-4720880E5633}" destId="{BD6D71D3-3F06-4964-8D8F-C3BD1D0AABF9}" srcOrd="5" destOrd="0" presId="urn:microsoft.com/office/officeart/2005/8/layout/process5"/>
    <dgm:cxn modelId="{9C15F805-56C9-1145-91FC-A1F0376E864D}" type="presParOf" srcId="{BD6D71D3-3F06-4964-8D8F-C3BD1D0AABF9}" destId="{D5203E18-AB7C-41F8-BCA8-1C36D19018AC}" srcOrd="0" destOrd="0" presId="urn:microsoft.com/office/officeart/2005/8/layout/process5"/>
    <dgm:cxn modelId="{468D08D9-530C-A149-BDEE-2C05DED84346}" type="presParOf" srcId="{F0F26A0E-5912-409C-92F3-4720880E5633}" destId="{4CE029F8-BD78-438C-B18E-EECB0A1B0BF8}" srcOrd="6" destOrd="0" presId="urn:microsoft.com/office/officeart/2005/8/layout/process5"/>
    <dgm:cxn modelId="{17B3F150-A23D-B744-8B10-A3DBB71C5F32}" type="presParOf" srcId="{F0F26A0E-5912-409C-92F3-4720880E5633}" destId="{204DCEE0-8F05-4B71-9AED-CB54C853E0FD}" srcOrd="7" destOrd="0" presId="urn:microsoft.com/office/officeart/2005/8/layout/process5"/>
    <dgm:cxn modelId="{7E8E8F0B-A628-B24D-9030-D1C1F7D2D6CD}" type="presParOf" srcId="{204DCEE0-8F05-4B71-9AED-CB54C853E0FD}" destId="{82E38700-FAF1-4970-AABA-C899B787F92A}" srcOrd="0" destOrd="0" presId="urn:microsoft.com/office/officeart/2005/8/layout/process5"/>
    <dgm:cxn modelId="{BAE4F052-D512-0C4C-AC34-D23E4B6A4285}" type="presParOf" srcId="{F0F26A0E-5912-409C-92F3-4720880E5633}" destId="{FFF0C2DD-9055-4BAF-B271-B25D5575C868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9EAB35-0F7E-43F0-AE12-3D827294A1FB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D5922A-03CA-4D52-B9FB-1EEECBD84D00}">
      <dgm:prSet phldrT="[Text]"/>
      <dgm:spPr/>
      <dgm:t>
        <a:bodyPr/>
        <a:lstStyle/>
        <a:p>
          <a:r>
            <a:rPr lang="en-US" dirty="0"/>
            <a:t>Intro</a:t>
          </a:r>
        </a:p>
      </dgm:t>
    </dgm:pt>
    <dgm:pt modelId="{461E012F-B5AA-4F82-B2E6-46450D637887}" type="parTrans" cxnId="{8EA8F322-6CA9-4D2E-BEFE-92C0978961C3}">
      <dgm:prSet/>
      <dgm:spPr/>
      <dgm:t>
        <a:bodyPr/>
        <a:lstStyle/>
        <a:p>
          <a:endParaRPr lang="en-US"/>
        </a:p>
      </dgm:t>
    </dgm:pt>
    <dgm:pt modelId="{70C08452-A548-4D9D-A1AD-27C5A945AE43}" type="sibTrans" cxnId="{8EA8F322-6CA9-4D2E-BEFE-92C0978961C3}">
      <dgm:prSet/>
      <dgm:spPr/>
      <dgm:t>
        <a:bodyPr/>
        <a:lstStyle/>
        <a:p>
          <a:endParaRPr lang="en-US"/>
        </a:p>
      </dgm:t>
    </dgm:pt>
    <dgm:pt modelId="{C7D07B73-395B-4956-ADCE-83CD7DC56BBB}">
      <dgm:prSet phldrT="[Text]"/>
      <dgm:spPr/>
      <dgm:t>
        <a:bodyPr/>
        <a:lstStyle/>
        <a:p>
          <a:r>
            <a:rPr lang="en-US" dirty="0"/>
            <a:t>SW vs HW</a:t>
          </a:r>
        </a:p>
      </dgm:t>
    </dgm:pt>
    <dgm:pt modelId="{672168B8-3261-43B8-9ED5-43A518C71A34}" type="parTrans" cxnId="{BA3CC88F-9B79-46FE-A12D-E935D0359C58}">
      <dgm:prSet/>
      <dgm:spPr/>
      <dgm:t>
        <a:bodyPr/>
        <a:lstStyle/>
        <a:p>
          <a:endParaRPr lang="en-US"/>
        </a:p>
      </dgm:t>
    </dgm:pt>
    <dgm:pt modelId="{592A85B6-14EC-47EF-8464-BEF665B17DF5}" type="sibTrans" cxnId="{BA3CC88F-9B79-46FE-A12D-E935D0359C58}">
      <dgm:prSet/>
      <dgm:spPr/>
      <dgm:t>
        <a:bodyPr/>
        <a:lstStyle/>
        <a:p>
          <a:endParaRPr lang="en-US"/>
        </a:p>
      </dgm:t>
    </dgm:pt>
    <dgm:pt modelId="{F052CE99-A9EB-4B02-9264-BEB3D10C3167}">
      <dgm:prSet phldrT="[Text]"/>
      <dgm:spPr/>
      <dgm:t>
        <a:bodyPr/>
        <a:lstStyle/>
        <a:p>
          <a:r>
            <a:rPr lang="en-US" dirty="0"/>
            <a:t>STPA</a:t>
          </a:r>
        </a:p>
      </dgm:t>
    </dgm:pt>
    <dgm:pt modelId="{BFED07FD-2BA4-41AC-943A-20BD38A183CC}" type="parTrans" cxnId="{037ED725-A766-4475-8C0C-6526EDCDD2DF}">
      <dgm:prSet/>
      <dgm:spPr/>
      <dgm:t>
        <a:bodyPr/>
        <a:lstStyle/>
        <a:p>
          <a:endParaRPr lang="en-US"/>
        </a:p>
      </dgm:t>
    </dgm:pt>
    <dgm:pt modelId="{AEFC9636-7C78-4308-9703-564AF13595D5}" type="sibTrans" cxnId="{037ED725-A766-4475-8C0C-6526EDCDD2DF}">
      <dgm:prSet/>
      <dgm:spPr/>
      <dgm:t>
        <a:bodyPr/>
        <a:lstStyle/>
        <a:p>
          <a:endParaRPr lang="en-US"/>
        </a:p>
      </dgm:t>
    </dgm:pt>
    <dgm:pt modelId="{9E745853-09E7-457D-ADD2-820BD442C597}">
      <dgm:prSet/>
      <dgm:spPr/>
      <dgm:t>
        <a:bodyPr/>
        <a:lstStyle/>
        <a:p>
          <a:r>
            <a:rPr lang="en-US" dirty="0"/>
            <a:t>FMEA</a:t>
          </a:r>
        </a:p>
      </dgm:t>
    </dgm:pt>
    <dgm:pt modelId="{01A6CC91-1ECB-4668-BF2B-84BF2B83D8DD}" type="parTrans" cxnId="{34B6EDC9-7B3A-44CC-B89A-C64921B08379}">
      <dgm:prSet/>
      <dgm:spPr/>
      <dgm:t>
        <a:bodyPr/>
        <a:lstStyle/>
        <a:p>
          <a:endParaRPr lang="en-US"/>
        </a:p>
      </dgm:t>
    </dgm:pt>
    <dgm:pt modelId="{3E7081B3-264E-4309-9B6C-D093848332D9}" type="sibTrans" cxnId="{34B6EDC9-7B3A-44CC-B89A-C64921B08379}">
      <dgm:prSet/>
      <dgm:spPr/>
      <dgm:t>
        <a:bodyPr/>
        <a:lstStyle/>
        <a:p>
          <a:endParaRPr lang="en-US"/>
        </a:p>
      </dgm:t>
    </dgm:pt>
    <dgm:pt modelId="{EA097FDC-CD00-4D8D-8D2A-1C967177AF80}">
      <dgm:prSet/>
      <dgm:spPr/>
      <dgm:t>
        <a:bodyPr/>
        <a:lstStyle/>
        <a:p>
          <a:r>
            <a:rPr lang="en-US" dirty="0"/>
            <a:t>Design for Safety</a:t>
          </a:r>
        </a:p>
      </dgm:t>
    </dgm:pt>
    <dgm:pt modelId="{8008FCB3-7FF8-48FC-878C-9E50E6B97CE4}" type="parTrans" cxnId="{8E15E6EE-409D-4A0F-A7CD-CD3282CC93DF}">
      <dgm:prSet/>
      <dgm:spPr/>
      <dgm:t>
        <a:bodyPr/>
        <a:lstStyle/>
        <a:p>
          <a:endParaRPr lang="en-US"/>
        </a:p>
      </dgm:t>
    </dgm:pt>
    <dgm:pt modelId="{CB315A9A-5001-42EB-8F74-7340321CE8F4}" type="sibTrans" cxnId="{8E15E6EE-409D-4A0F-A7CD-CD3282CC93DF}">
      <dgm:prSet/>
      <dgm:spPr/>
      <dgm:t>
        <a:bodyPr/>
        <a:lstStyle/>
        <a:p>
          <a:endParaRPr lang="en-US"/>
        </a:p>
      </dgm:t>
    </dgm:pt>
    <dgm:pt modelId="{D93D9A2B-3F7C-4EA0-9873-BDDFF7B98D40}">
      <dgm:prSet phldrT="[Text]"/>
      <dgm:spPr/>
      <dgm:t>
        <a:bodyPr/>
        <a:lstStyle/>
        <a:p>
          <a:r>
            <a:rPr lang="en-US" dirty="0"/>
            <a:t>Newspaper</a:t>
          </a:r>
        </a:p>
      </dgm:t>
    </dgm:pt>
    <dgm:pt modelId="{ABDC334A-FF65-4004-B3D8-840051551C2D}" type="parTrans" cxnId="{071129A4-CE5C-46CA-91B8-367A5FEC5E9A}">
      <dgm:prSet/>
      <dgm:spPr/>
      <dgm:t>
        <a:bodyPr/>
        <a:lstStyle/>
        <a:p>
          <a:endParaRPr lang="en-US"/>
        </a:p>
      </dgm:t>
    </dgm:pt>
    <dgm:pt modelId="{4179B201-6975-4608-A942-8DE0F246B1BA}" type="sibTrans" cxnId="{071129A4-CE5C-46CA-91B8-367A5FEC5E9A}">
      <dgm:prSet/>
      <dgm:spPr/>
      <dgm:t>
        <a:bodyPr/>
        <a:lstStyle/>
        <a:p>
          <a:endParaRPr lang="en-US"/>
        </a:p>
      </dgm:t>
    </dgm:pt>
    <dgm:pt modelId="{F0F26A0E-5912-409C-92F3-4720880E5633}" type="pres">
      <dgm:prSet presAssocID="{129EAB35-0F7E-43F0-AE12-3D827294A1F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8C58C1F-291C-4D42-8CE8-9AEA042E14CD}" type="pres">
      <dgm:prSet presAssocID="{85D5922A-03CA-4D52-B9FB-1EEECBD84D00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74D4D6-641A-4BB1-A43E-6CDD033415BF}" type="pres">
      <dgm:prSet presAssocID="{70C08452-A548-4D9D-A1AD-27C5A945AE43}" presName="sibTrans" presStyleLbl="sibTrans2D1" presStyleIdx="0" presStyleCnt="5"/>
      <dgm:spPr/>
      <dgm:t>
        <a:bodyPr/>
        <a:lstStyle/>
        <a:p>
          <a:endParaRPr lang="en-US"/>
        </a:p>
      </dgm:t>
    </dgm:pt>
    <dgm:pt modelId="{07CD4DEC-329A-4CE2-8876-AB5828AD3B96}" type="pres">
      <dgm:prSet presAssocID="{70C08452-A548-4D9D-A1AD-27C5A945AE43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426F4F64-8C1A-4BD3-8028-201E177FD755}" type="pres">
      <dgm:prSet presAssocID="{C7D07B73-395B-4956-ADCE-83CD7DC56BBB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809A08-07A3-4D84-A342-7CA50ECBA0E0}" type="pres">
      <dgm:prSet presAssocID="{592A85B6-14EC-47EF-8464-BEF665B17DF5}" presName="sibTrans" presStyleLbl="sibTrans2D1" presStyleIdx="1" presStyleCnt="5"/>
      <dgm:spPr/>
      <dgm:t>
        <a:bodyPr/>
        <a:lstStyle/>
        <a:p>
          <a:endParaRPr lang="en-US"/>
        </a:p>
      </dgm:t>
    </dgm:pt>
    <dgm:pt modelId="{475240F4-48DB-4204-AAB4-64B1EB9124D3}" type="pres">
      <dgm:prSet presAssocID="{592A85B6-14EC-47EF-8464-BEF665B17DF5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4486578F-639C-46BB-8300-896A3777FCFD}" type="pres">
      <dgm:prSet presAssocID="{D93D9A2B-3F7C-4EA0-9873-BDDFF7B98D40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2D30D1-6DC8-4C39-B96F-EBB48A8EFB30}" type="pres">
      <dgm:prSet presAssocID="{4179B201-6975-4608-A942-8DE0F246B1BA}" presName="sibTrans" presStyleLbl="sibTrans2D1" presStyleIdx="2" presStyleCnt="5"/>
      <dgm:spPr/>
      <dgm:t>
        <a:bodyPr/>
        <a:lstStyle/>
        <a:p>
          <a:endParaRPr lang="en-US"/>
        </a:p>
      </dgm:t>
    </dgm:pt>
    <dgm:pt modelId="{FEED8F02-8B8D-4D52-96BE-87B81F73E845}" type="pres">
      <dgm:prSet presAssocID="{4179B201-6975-4608-A942-8DE0F246B1BA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D4ADEBE6-3EE0-44A1-BC92-FA6B41136543}" type="pres">
      <dgm:prSet presAssocID="{9E745853-09E7-457D-ADD2-820BD442C59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45686D-B699-42BF-92CA-E7770AEC0664}" type="pres">
      <dgm:prSet presAssocID="{3E7081B3-264E-4309-9B6C-D093848332D9}" presName="sibTrans" presStyleLbl="sibTrans2D1" presStyleIdx="3" presStyleCnt="5"/>
      <dgm:spPr/>
      <dgm:t>
        <a:bodyPr/>
        <a:lstStyle/>
        <a:p>
          <a:endParaRPr lang="en-US"/>
        </a:p>
      </dgm:t>
    </dgm:pt>
    <dgm:pt modelId="{87CA08E7-840C-417A-92E6-21BEBE623CB1}" type="pres">
      <dgm:prSet presAssocID="{3E7081B3-264E-4309-9B6C-D093848332D9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4CE029F8-BD78-438C-B18E-EECB0A1B0BF8}" type="pres">
      <dgm:prSet presAssocID="{EA097FDC-CD00-4D8D-8D2A-1C967177AF8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4DCEE0-8F05-4B71-9AED-CB54C853E0FD}" type="pres">
      <dgm:prSet presAssocID="{CB315A9A-5001-42EB-8F74-7340321CE8F4}" presName="sibTrans" presStyleLbl="sibTrans2D1" presStyleIdx="4" presStyleCnt="5"/>
      <dgm:spPr/>
      <dgm:t>
        <a:bodyPr/>
        <a:lstStyle/>
        <a:p>
          <a:endParaRPr lang="en-US"/>
        </a:p>
      </dgm:t>
    </dgm:pt>
    <dgm:pt modelId="{82E38700-FAF1-4970-AABA-C899B787F92A}" type="pres">
      <dgm:prSet presAssocID="{CB315A9A-5001-42EB-8F74-7340321CE8F4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FFF0C2DD-9055-4BAF-B271-B25D5575C868}" type="pres">
      <dgm:prSet presAssocID="{F052CE99-A9EB-4B02-9264-BEB3D10C316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CC88F-9B79-46FE-A12D-E935D0359C58}" srcId="{129EAB35-0F7E-43F0-AE12-3D827294A1FB}" destId="{C7D07B73-395B-4956-ADCE-83CD7DC56BBB}" srcOrd="1" destOrd="0" parTransId="{672168B8-3261-43B8-9ED5-43A518C71A34}" sibTransId="{592A85B6-14EC-47EF-8464-BEF665B17DF5}"/>
    <dgm:cxn modelId="{5A03314B-0C05-BC4B-A3E6-3433E408787E}" type="presOf" srcId="{C7D07B73-395B-4956-ADCE-83CD7DC56BBB}" destId="{426F4F64-8C1A-4BD3-8028-201E177FD755}" srcOrd="0" destOrd="0" presId="urn:microsoft.com/office/officeart/2005/8/layout/process5"/>
    <dgm:cxn modelId="{037ED725-A766-4475-8C0C-6526EDCDD2DF}" srcId="{129EAB35-0F7E-43F0-AE12-3D827294A1FB}" destId="{F052CE99-A9EB-4B02-9264-BEB3D10C3167}" srcOrd="5" destOrd="0" parTransId="{BFED07FD-2BA4-41AC-943A-20BD38A183CC}" sibTransId="{AEFC9636-7C78-4308-9703-564AF13595D5}"/>
    <dgm:cxn modelId="{539EE08A-451A-5C42-8174-8558C67BBB67}" type="presOf" srcId="{EA097FDC-CD00-4D8D-8D2A-1C967177AF80}" destId="{4CE029F8-BD78-438C-B18E-EECB0A1B0BF8}" srcOrd="0" destOrd="0" presId="urn:microsoft.com/office/officeart/2005/8/layout/process5"/>
    <dgm:cxn modelId="{A3C32AE2-0626-A34C-8099-D1D261323A2E}" type="presOf" srcId="{3E7081B3-264E-4309-9B6C-D093848332D9}" destId="{EE45686D-B699-42BF-92CA-E7770AEC0664}" srcOrd="0" destOrd="0" presId="urn:microsoft.com/office/officeart/2005/8/layout/process5"/>
    <dgm:cxn modelId="{BAFCEE91-8713-284B-9D7D-D08372EDD1E5}" type="presOf" srcId="{F052CE99-A9EB-4B02-9264-BEB3D10C3167}" destId="{FFF0C2DD-9055-4BAF-B271-B25D5575C868}" srcOrd="0" destOrd="0" presId="urn:microsoft.com/office/officeart/2005/8/layout/process5"/>
    <dgm:cxn modelId="{9E6B94EC-B3A7-FB47-802A-1FA675016E9B}" type="presOf" srcId="{592A85B6-14EC-47EF-8464-BEF665B17DF5}" destId="{475240F4-48DB-4204-AAB4-64B1EB9124D3}" srcOrd="1" destOrd="0" presId="urn:microsoft.com/office/officeart/2005/8/layout/process5"/>
    <dgm:cxn modelId="{071129A4-CE5C-46CA-91B8-367A5FEC5E9A}" srcId="{129EAB35-0F7E-43F0-AE12-3D827294A1FB}" destId="{D93D9A2B-3F7C-4EA0-9873-BDDFF7B98D40}" srcOrd="2" destOrd="0" parTransId="{ABDC334A-FF65-4004-B3D8-840051551C2D}" sibTransId="{4179B201-6975-4608-A942-8DE0F246B1BA}"/>
    <dgm:cxn modelId="{C9912753-6964-AD4A-BC1B-FBA61010CDE7}" type="presOf" srcId="{3E7081B3-264E-4309-9B6C-D093848332D9}" destId="{87CA08E7-840C-417A-92E6-21BEBE623CB1}" srcOrd="1" destOrd="0" presId="urn:microsoft.com/office/officeart/2005/8/layout/process5"/>
    <dgm:cxn modelId="{EE26F0DE-FF49-994B-A08C-E0491224E35F}" type="presOf" srcId="{592A85B6-14EC-47EF-8464-BEF665B17DF5}" destId="{A3809A08-07A3-4D84-A342-7CA50ECBA0E0}" srcOrd="0" destOrd="0" presId="urn:microsoft.com/office/officeart/2005/8/layout/process5"/>
    <dgm:cxn modelId="{541EFEAB-D0F9-CD43-889B-CF7258894C8A}" type="presOf" srcId="{70C08452-A548-4D9D-A1AD-27C5A945AE43}" destId="{5574D4D6-641A-4BB1-A43E-6CDD033415BF}" srcOrd="0" destOrd="0" presId="urn:microsoft.com/office/officeart/2005/8/layout/process5"/>
    <dgm:cxn modelId="{050F3A44-A218-0947-8A8F-A75587CFE176}" type="presOf" srcId="{9E745853-09E7-457D-ADD2-820BD442C597}" destId="{D4ADEBE6-3EE0-44A1-BC92-FA6B41136543}" srcOrd="0" destOrd="0" presId="urn:microsoft.com/office/officeart/2005/8/layout/process5"/>
    <dgm:cxn modelId="{8E15E6EE-409D-4A0F-A7CD-CD3282CC93DF}" srcId="{129EAB35-0F7E-43F0-AE12-3D827294A1FB}" destId="{EA097FDC-CD00-4D8D-8D2A-1C967177AF80}" srcOrd="4" destOrd="0" parTransId="{8008FCB3-7FF8-48FC-878C-9E50E6B97CE4}" sibTransId="{CB315A9A-5001-42EB-8F74-7340321CE8F4}"/>
    <dgm:cxn modelId="{04A081E3-D203-9242-9485-5454C4A7937F}" type="presOf" srcId="{CB315A9A-5001-42EB-8F74-7340321CE8F4}" destId="{82E38700-FAF1-4970-AABA-C899B787F92A}" srcOrd="1" destOrd="0" presId="urn:microsoft.com/office/officeart/2005/8/layout/process5"/>
    <dgm:cxn modelId="{3BC76011-6051-BD4F-9D1E-DC9EEF8DAD29}" type="presOf" srcId="{D93D9A2B-3F7C-4EA0-9873-BDDFF7B98D40}" destId="{4486578F-639C-46BB-8300-896A3777FCFD}" srcOrd="0" destOrd="0" presId="urn:microsoft.com/office/officeart/2005/8/layout/process5"/>
    <dgm:cxn modelId="{0697FC0C-9EAB-0049-BE44-0D61D178EAFF}" type="presOf" srcId="{85D5922A-03CA-4D52-B9FB-1EEECBD84D00}" destId="{28C58C1F-291C-4D42-8CE8-9AEA042E14CD}" srcOrd="0" destOrd="0" presId="urn:microsoft.com/office/officeart/2005/8/layout/process5"/>
    <dgm:cxn modelId="{CB9C4255-3F6C-1A46-81EC-19FF38308C6A}" type="presOf" srcId="{CB315A9A-5001-42EB-8F74-7340321CE8F4}" destId="{204DCEE0-8F05-4B71-9AED-CB54C853E0FD}" srcOrd="0" destOrd="0" presId="urn:microsoft.com/office/officeart/2005/8/layout/process5"/>
    <dgm:cxn modelId="{8EA8F322-6CA9-4D2E-BEFE-92C0978961C3}" srcId="{129EAB35-0F7E-43F0-AE12-3D827294A1FB}" destId="{85D5922A-03CA-4D52-B9FB-1EEECBD84D00}" srcOrd="0" destOrd="0" parTransId="{461E012F-B5AA-4F82-B2E6-46450D637887}" sibTransId="{70C08452-A548-4D9D-A1AD-27C5A945AE43}"/>
    <dgm:cxn modelId="{2AB64A5D-E8C0-AE40-9568-ED7C476A77FF}" type="presOf" srcId="{4179B201-6975-4608-A942-8DE0F246B1BA}" destId="{722D30D1-6DC8-4C39-B96F-EBB48A8EFB30}" srcOrd="0" destOrd="0" presId="urn:microsoft.com/office/officeart/2005/8/layout/process5"/>
    <dgm:cxn modelId="{FC3035A0-0056-AE46-B42B-5639391AA23F}" type="presOf" srcId="{4179B201-6975-4608-A942-8DE0F246B1BA}" destId="{FEED8F02-8B8D-4D52-96BE-87B81F73E845}" srcOrd="1" destOrd="0" presId="urn:microsoft.com/office/officeart/2005/8/layout/process5"/>
    <dgm:cxn modelId="{FB3F29F3-3A44-7E44-A2BE-F78AF83DC8B5}" type="presOf" srcId="{70C08452-A548-4D9D-A1AD-27C5A945AE43}" destId="{07CD4DEC-329A-4CE2-8876-AB5828AD3B96}" srcOrd="1" destOrd="0" presId="urn:microsoft.com/office/officeart/2005/8/layout/process5"/>
    <dgm:cxn modelId="{34B6EDC9-7B3A-44CC-B89A-C64921B08379}" srcId="{129EAB35-0F7E-43F0-AE12-3D827294A1FB}" destId="{9E745853-09E7-457D-ADD2-820BD442C597}" srcOrd="3" destOrd="0" parTransId="{01A6CC91-1ECB-4668-BF2B-84BF2B83D8DD}" sibTransId="{3E7081B3-264E-4309-9B6C-D093848332D9}"/>
    <dgm:cxn modelId="{BAABF9B5-5797-DC46-9F97-52780674CEF7}" type="presOf" srcId="{129EAB35-0F7E-43F0-AE12-3D827294A1FB}" destId="{F0F26A0E-5912-409C-92F3-4720880E5633}" srcOrd="0" destOrd="0" presId="urn:microsoft.com/office/officeart/2005/8/layout/process5"/>
    <dgm:cxn modelId="{54BD549F-76C4-9641-90F2-9E5B22E48AA9}" type="presParOf" srcId="{F0F26A0E-5912-409C-92F3-4720880E5633}" destId="{28C58C1F-291C-4D42-8CE8-9AEA042E14CD}" srcOrd="0" destOrd="0" presId="urn:microsoft.com/office/officeart/2005/8/layout/process5"/>
    <dgm:cxn modelId="{7EA33479-7DB1-DF42-BECD-67FDA631EC4B}" type="presParOf" srcId="{F0F26A0E-5912-409C-92F3-4720880E5633}" destId="{5574D4D6-641A-4BB1-A43E-6CDD033415BF}" srcOrd="1" destOrd="0" presId="urn:microsoft.com/office/officeart/2005/8/layout/process5"/>
    <dgm:cxn modelId="{9FBE9141-9CC3-6C40-83DB-6395327A1E02}" type="presParOf" srcId="{5574D4D6-641A-4BB1-A43E-6CDD033415BF}" destId="{07CD4DEC-329A-4CE2-8876-AB5828AD3B96}" srcOrd="0" destOrd="0" presId="urn:microsoft.com/office/officeart/2005/8/layout/process5"/>
    <dgm:cxn modelId="{F170F154-67F9-8440-9B4F-A1FB589764E6}" type="presParOf" srcId="{F0F26A0E-5912-409C-92F3-4720880E5633}" destId="{426F4F64-8C1A-4BD3-8028-201E177FD755}" srcOrd="2" destOrd="0" presId="urn:microsoft.com/office/officeart/2005/8/layout/process5"/>
    <dgm:cxn modelId="{2CEAEAFB-4A12-F54C-847B-80ED80FB9FE3}" type="presParOf" srcId="{F0F26A0E-5912-409C-92F3-4720880E5633}" destId="{A3809A08-07A3-4D84-A342-7CA50ECBA0E0}" srcOrd="3" destOrd="0" presId="urn:microsoft.com/office/officeart/2005/8/layout/process5"/>
    <dgm:cxn modelId="{854BBD24-5AF3-6943-9AF2-BE1978528875}" type="presParOf" srcId="{A3809A08-07A3-4D84-A342-7CA50ECBA0E0}" destId="{475240F4-48DB-4204-AAB4-64B1EB9124D3}" srcOrd="0" destOrd="0" presId="urn:microsoft.com/office/officeart/2005/8/layout/process5"/>
    <dgm:cxn modelId="{9193B0AC-DCD7-EE44-AED0-724425E2CF16}" type="presParOf" srcId="{F0F26A0E-5912-409C-92F3-4720880E5633}" destId="{4486578F-639C-46BB-8300-896A3777FCFD}" srcOrd="4" destOrd="0" presId="urn:microsoft.com/office/officeart/2005/8/layout/process5"/>
    <dgm:cxn modelId="{E4C11901-7549-1A47-A2DF-AF5ECE05D59F}" type="presParOf" srcId="{F0F26A0E-5912-409C-92F3-4720880E5633}" destId="{722D30D1-6DC8-4C39-B96F-EBB48A8EFB30}" srcOrd="5" destOrd="0" presId="urn:microsoft.com/office/officeart/2005/8/layout/process5"/>
    <dgm:cxn modelId="{5C2A8041-4120-604F-8C7F-6AC0A64236AE}" type="presParOf" srcId="{722D30D1-6DC8-4C39-B96F-EBB48A8EFB30}" destId="{FEED8F02-8B8D-4D52-96BE-87B81F73E845}" srcOrd="0" destOrd="0" presId="urn:microsoft.com/office/officeart/2005/8/layout/process5"/>
    <dgm:cxn modelId="{9C6EA9BE-1006-F842-B61A-116C15C5C27F}" type="presParOf" srcId="{F0F26A0E-5912-409C-92F3-4720880E5633}" destId="{D4ADEBE6-3EE0-44A1-BC92-FA6B41136543}" srcOrd="6" destOrd="0" presId="urn:microsoft.com/office/officeart/2005/8/layout/process5"/>
    <dgm:cxn modelId="{3806D6EE-13DB-DE49-B413-DA5CF283B5C0}" type="presParOf" srcId="{F0F26A0E-5912-409C-92F3-4720880E5633}" destId="{EE45686D-B699-42BF-92CA-E7770AEC0664}" srcOrd="7" destOrd="0" presId="urn:microsoft.com/office/officeart/2005/8/layout/process5"/>
    <dgm:cxn modelId="{47458A04-B3EC-BB47-A5BA-E36E471450D4}" type="presParOf" srcId="{EE45686D-B699-42BF-92CA-E7770AEC0664}" destId="{87CA08E7-840C-417A-92E6-21BEBE623CB1}" srcOrd="0" destOrd="0" presId="urn:microsoft.com/office/officeart/2005/8/layout/process5"/>
    <dgm:cxn modelId="{F5F99DF0-369C-5A41-A52C-57E1A4500A28}" type="presParOf" srcId="{F0F26A0E-5912-409C-92F3-4720880E5633}" destId="{4CE029F8-BD78-438C-B18E-EECB0A1B0BF8}" srcOrd="8" destOrd="0" presId="urn:microsoft.com/office/officeart/2005/8/layout/process5"/>
    <dgm:cxn modelId="{993B0D33-7E6D-BD4A-B8AF-DF98D0E8837F}" type="presParOf" srcId="{F0F26A0E-5912-409C-92F3-4720880E5633}" destId="{204DCEE0-8F05-4B71-9AED-CB54C853E0FD}" srcOrd="9" destOrd="0" presId="urn:microsoft.com/office/officeart/2005/8/layout/process5"/>
    <dgm:cxn modelId="{1FFCCE0D-7769-5D4B-8A9B-E94FD57FDF1F}" type="presParOf" srcId="{204DCEE0-8F05-4B71-9AED-CB54C853E0FD}" destId="{82E38700-FAF1-4970-AABA-C899B787F92A}" srcOrd="0" destOrd="0" presId="urn:microsoft.com/office/officeart/2005/8/layout/process5"/>
    <dgm:cxn modelId="{868FE4A2-866C-284A-B526-13D3D9180FAD}" type="presParOf" srcId="{F0F26A0E-5912-409C-92F3-4720880E5633}" destId="{FFF0C2DD-9055-4BAF-B271-B25D5575C868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29EAB35-0F7E-43F0-AE12-3D827294A1FB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D5922A-03CA-4D52-B9FB-1EEECBD84D00}">
      <dgm:prSet phldrT="[Text]"/>
      <dgm:spPr/>
      <dgm:t>
        <a:bodyPr/>
        <a:lstStyle/>
        <a:p>
          <a:r>
            <a:rPr lang="en-US" dirty="0"/>
            <a:t>Intro</a:t>
          </a:r>
        </a:p>
      </dgm:t>
    </dgm:pt>
    <dgm:pt modelId="{461E012F-B5AA-4F82-B2E6-46450D637887}" type="parTrans" cxnId="{8EA8F322-6CA9-4D2E-BEFE-92C0978961C3}">
      <dgm:prSet/>
      <dgm:spPr/>
      <dgm:t>
        <a:bodyPr/>
        <a:lstStyle/>
        <a:p>
          <a:endParaRPr lang="en-US"/>
        </a:p>
      </dgm:t>
    </dgm:pt>
    <dgm:pt modelId="{70C08452-A548-4D9D-A1AD-27C5A945AE43}" type="sibTrans" cxnId="{8EA8F322-6CA9-4D2E-BEFE-92C0978961C3}">
      <dgm:prSet/>
      <dgm:spPr/>
      <dgm:t>
        <a:bodyPr/>
        <a:lstStyle/>
        <a:p>
          <a:endParaRPr lang="en-US"/>
        </a:p>
      </dgm:t>
    </dgm:pt>
    <dgm:pt modelId="{C7D07B73-395B-4956-ADCE-83CD7DC56BBB}">
      <dgm:prSet phldrT="[Text]"/>
      <dgm:spPr/>
      <dgm:t>
        <a:bodyPr/>
        <a:lstStyle/>
        <a:p>
          <a:r>
            <a:rPr lang="en-US" dirty="0"/>
            <a:t>SW vs HW</a:t>
          </a:r>
        </a:p>
      </dgm:t>
    </dgm:pt>
    <dgm:pt modelId="{672168B8-3261-43B8-9ED5-43A518C71A34}" type="parTrans" cxnId="{BA3CC88F-9B79-46FE-A12D-E935D0359C58}">
      <dgm:prSet/>
      <dgm:spPr/>
      <dgm:t>
        <a:bodyPr/>
        <a:lstStyle/>
        <a:p>
          <a:endParaRPr lang="en-US"/>
        </a:p>
      </dgm:t>
    </dgm:pt>
    <dgm:pt modelId="{592A85B6-14EC-47EF-8464-BEF665B17DF5}" type="sibTrans" cxnId="{BA3CC88F-9B79-46FE-A12D-E935D0359C58}">
      <dgm:prSet/>
      <dgm:spPr/>
      <dgm:t>
        <a:bodyPr/>
        <a:lstStyle/>
        <a:p>
          <a:endParaRPr lang="en-US"/>
        </a:p>
      </dgm:t>
    </dgm:pt>
    <dgm:pt modelId="{89F826A8-45C2-4EF2-917B-55798768157D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CAST</a:t>
          </a:r>
        </a:p>
      </dgm:t>
    </dgm:pt>
    <dgm:pt modelId="{4F6488A6-EA7A-4E27-BED5-0E10DE977097}" type="parTrans" cxnId="{0E81E475-9DAD-4D19-8C41-9D956058E842}">
      <dgm:prSet/>
      <dgm:spPr/>
      <dgm:t>
        <a:bodyPr/>
        <a:lstStyle/>
        <a:p>
          <a:endParaRPr lang="en-US"/>
        </a:p>
      </dgm:t>
    </dgm:pt>
    <dgm:pt modelId="{8A16B9B1-D264-473B-9676-10A7A8420473}" type="sibTrans" cxnId="{0E81E475-9DAD-4D19-8C41-9D956058E842}">
      <dgm:prSet/>
      <dgm:spPr/>
      <dgm:t>
        <a:bodyPr/>
        <a:lstStyle/>
        <a:p>
          <a:endParaRPr lang="en-US"/>
        </a:p>
      </dgm:t>
    </dgm:pt>
    <dgm:pt modelId="{F052CE99-A9EB-4B02-9264-BEB3D10C3167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STPA</a:t>
          </a:r>
        </a:p>
      </dgm:t>
    </dgm:pt>
    <dgm:pt modelId="{BFED07FD-2BA4-41AC-943A-20BD38A183CC}" type="parTrans" cxnId="{037ED725-A766-4475-8C0C-6526EDCDD2DF}">
      <dgm:prSet/>
      <dgm:spPr/>
      <dgm:t>
        <a:bodyPr/>
        <a:lstStyle/>
        <a:p>
          <a:endParaRPr lang="en-US"/>
        </a:p>
      </dgm:t>
    </dgm:pt>
    <dgm:pt modelId="{AEFC9636-7C78-4308-9703-564AF13595D5}" type="sibTrans" cxnId="{037ED725-A766-4475-8C0C-6526EDCDD2DF}">
      <dgm:prSet/>
      <dgm:spPr/>
      <dgm:t>
        <a:bodyPr/>
        <a:lstStyle/>
        <a:p>
          <a:endParaRPr lang="en-US"/>
        </a:p>
      </dgm:t>
    </dgm:pt>
    <dgm:pt modelId="{EA097FDC-CD00-4D8D-8D2A-1C967177AF80}">
      <dgm:prSet/>
      <dgm:spPr/>
      <dgm:t>
        <a:bodyPr/>
        <a:lstStyle/>
        <a:p>
          <a:r>
            <a:rPr lang="en-US" dirty="0"/>
            <a:t>Design for Safety</a:t>
          </a:r>
        </a:p>
      </dgm:t>
    </dgm:pt>
    <dgm:pt modelId="{8008FCB3-7FF8-48FC-878C-9E50E6B97CE4}" type="parTrans" cxnId="{8E15E6EE-409D-4A0F-A7CD-CD3282CC93DF}">
      <dgm:prSet/>
      <dgm:spPr/>
      <dgm:t>
        <a:bodyPr/>
        <a:lstStyle/>
        <a:p>
          <a:endParaRPr lang="en-US"/>
        </a:p>
      </dgm:t>
    </dgm:pt>
    <dgm:pt modelId="{CB315A9A-5001-42EB-8F74-7340321CE8F4}" type="sibTrans" cxnId="{8E15E6EE-409D-4A0F-A7CD-CD3282CC93DF}">
      <dgm:prSet/>
      <dgm:spPr/>
      <dgm:t>
        <a:bodyPr/>
        <a:lstStyle/>
        <a:p>
          <a:endParaRPr lang="en-US"/>
        </a:p>
      </dgm:t>
    </dgm:pt>
    <dgm:pt modelId="{B62635F8-0C4E-4692-B1F0-BAEDD8B50824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Newspaper</a:t>
          </a:r>
        </a:p>
      </dgm:t>
    </dgm:pt>
    <dgm:pt modelId="{831886E4-65F7-4186-86E5-7155ECC411EA}" type="parTrans" cxnId="{5F620A0B-3F19-4D3C-B648-BC42752CEB83}">
      <dgm:prSet/>
      <dgm:spPr/>
      <dgm:t>
        <a:bodyPr/>
        <a:lstStyle/>
        <a:p>
          <a:endParaRPr lang="en-US"/>
        </a:p>
      </dgm:t>
    </dgm:pt>
    <dgm:pt modelId="{6E87CC92-BBC6-4FB6-BE32-3378B8F999CB}" type="sibTrans" cxnId="{5F620A0B-3F19-4D3C-B648-BC42752CEB83}">
      <dgm:prSet/>
      <dgm:spPr/>
      <dgm:t>
        <a:bodyPr/>
        <a:lstStyle/>
        <a:p>
          <a:endParaRPr lang="en-US"/>
        </a:p>
      </dgm:t>
    </dgm:pt>
    <dgm:pt modelId="{F0F26A0E-5912-409C-92F3-4720880E5633}" type="pres">
      <dgm:prSet presAssocID="{129EAB35-0F7E-43F0-AE12-3D827294A1F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8C58C1F-291C-4D42-8CE8-9AEA042E14CD}" type="pres">
      <dgm:prSet presAssocID="{85D5922A-03CA-4D52-B9FB-1EEECBD84D00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74D4D6-641A-4BB1-A43E-6CDD033415BF}" type="pres">
      <dgm:prSet presAssocID="{70C08452-A548-4D9D-A1AD-27C5A945AE43}" presName="sibTrans" presStyleLbl="sibTrans2D1" presStyleIdx="0" presStyleCnt="5"/>
      <dgm:spPr/>
      <dgm:t>
        <a:bodyPr/>
        <a:lstStyle/>
        <a:p>
          <a:endParaRPr lang="en-US"/>
        </a:p>
      </dgm:t>
    </dgm:pt>
    <dgm:pt modelId="{07CD4DEC-329A-4CE2-8876-AB5828AD3B96}" type="pres">
      <dgm:prSet presAssocID="{70C08452-A548-4D9D-A1AD-27C5A945AE43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426F4F64-8C1A-4BD3-8028-201E177FD755}" type="pres">
      <dgm:prSet presAssocID="{C7D07B73-395B-4956-ADCE-83CD7DC56BBB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809A08-07A3-4D84-A342-7CA50ECBA0E0}" type="pres">
      <dgm:prSet presAssocID="{592A85B6-14EC-47EF-8464-BEF665B17DF5}" presName="sibTrans" presStyleLbl="sibTrans2D1" presStyleIdx="1" presStyleCnt="5"/>
      <dgm:spPr/>
      <dgm:t>
        <a:bodyPr/>
        <a:lstStyle/>
        <a:p>
          <a:endParaRPr lang="en-US"/>
        </a:p>
      </dgm:t>
    </dgm:pt>
    <dgm:pt modelId="{475240F4-48DB-4204-AAB4-64B1EB9124D3}" type="pres">
      <dgm:prSet presAssocID="{592A85B6-14EC-47EF-8464-BEF665B17DF5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AA66D8A0-43F4-400B-80A5-0F05F96BB7AD}" type="pres">
      <dgm:prSet presAssocID="{B62635F8-0C4E-4692-B1F0-BAEDD8B5082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B7A7A4-0211-44C5-A268-16C3589C9750}" type="pres">
      <dgm:prSet presAssocID="{6E87CC92-BBC6-4FB6-BE32-3378B8F999CB}" presName="sibTrans" presStyleLbl="sibTrans2D1" presStyleIdx="2" presStyleCnt="5"/>
      <dgm:spPr/>
      <dgm:t>
        <a:bodyPr/>
        <a:lstStyle/>
        <a:p>
          <a:endParaRPr lang="en-US"/>
        </a:p>
      </dgm:t>
    </dgm:pt>
    <dgm:pt modelId="{8EFFE51B-59E1-4BA1-B9C3-0DC1AE2BCD2F}" type="pres">
      <dgm:prSet presAssocID="{6E87CC92-BBC6-4FB6-BE32-3378B8F999CB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98F5EF5-5EF9-4688-822A-09E9883D3A9B}" type="pres">
      <dgm:prSet presAssocID="{89F826A8-45C2-4EF2-917B-55798768157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D71D3-3F06-4964-8D8F-C3BD1D0AABF9}" type="pres">
      <dgm:prSet presAssocID="{8A16B9B1-D264-473B-9676-10A7A8420473}" presName="sibTrans" presStyleLbl="sibTrans2D1" presStyleIdx="3" presStyleCnt="5"/>
      <dgm:spPr/>
      <dgm:t>
        <a:bodyPr/>
        <a:lstStyle/>
        <a:p>
          <a:endParaRPr lang="en-US"/>
        </a:p>
      </dgm:t>
    </dgm:pt>
    <dgm:pt modelId="{D5203E18-AB7C-41F8-BCA8-1C36D19018AC}" type="pres">
      <dgm:prSet presAssocID="{8A16B9B1-D264-473B-9676-10A7A8420473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4CE029F8-BD78-438C-B18E-EECB0A1B0BF8}" type="pres">
      <dgm:prSet presAssocID="{EA097FDC-CD00-4D8D-8D2A-1C967177AF8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4DCEE0-8F05-4B71-9AED-CB54C853E0FD}" type="pres">
      <dgm:prSet presAssocID="{CB315A9A-5001-42EB-8F74-7340321CE8F4}" presName="sibTrans" presStyleLbl="sibTrans2D1" presStyleIdx="4" presStyleCnt="5"/>
      <dgm:spPr/>
      <dgm:t>
        <a:bodyPr/>
        <a:lstStyle/>
        <a:p>
          <a:endParaRPr lang="en-US"/>
        </a:p>
      </dgm:t>
    </dgm:pt>
    <dgm:pt modelId="{82E38700-FAF1-4970-AABA-C899B787F92A}" type="pres">
      <dgm:prSet presAssocID="{CB315A9A-5001-42EB-8F74-7340321CE8F4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FFF0C2DD-9055-4BAF-B271-B25D5575C868}" type="pres">
      <dgm:prSet presAssocID="{F052CE99-A9EB-4B02-9264-BEB3D10C316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AD089A-A225-0545-812E-D7F6215C407D}" type="presOf" srcId="{85D5922A-03CA-4D52-B9FB-1EEECBD84D00}" destId="{28C58C1F-291C-4D42-8CE8-9AEA042E14CD}" srcOrd="0" destOrd="0" presId="urn:microsoft.com/office/officeart/2005/8/layout/process5"/>
    <dgm:cxn modelId="{BA3CC88F-9B79-46FE-A12D-E935D0359C58}" srcId="{129EAB35-0F7E-43F0-AE12-3D827294A1FB}" destId="{C7D07B73-395B-4956-ADCE-83CD7DC56BBB}" srcOrd="1" destOrd="0" parTransId="{672168B8-3261-43B8-9ED5-43A518C71A34}" sibTransId="{592A85B6-14EC-47EF-8464-BEF665B17DF5}"/>
    <dgm:cxn modelId="{0E81E475-9DAD-4D19-8C41-9D956058E842}" srcId="{129EAB35-0F7E-43F0-AE12-3D827294A1FB}" destId="{89F826A8-45C2-4EF2-917B-55798768157D}" srcOrd="3" destOrd="0" parTransId="{4F6488A6-EA7A-4E27-BED5-0E10DE977097}" sibTransId="{8A16B9B1-D264-473B-9676-10A7A8420473}"/>
    <dgm:cxn modelId="{396046E3-B722-5446-93D0-18710647A2F7}" type="presOf" srcId="{70C08452-A548-4D9D-A1AD-27C5A945AE43}" destId="{5574D4D6-641A-4BB1-A43E-6CDD033415BF}" srcOrd="0" destOrd="0" presId="urn:microsoft.com/office/officeart/2005/8/layout/process5"/>
    <dgm:cxn modelId="{BDB41187-A475-A246-BE53-EAADCA814416}" type="presOf" srcId="{6E87CC92-BBC6-4FB6-BE32-3378B8F999CB}" destId="{78B7A7A4-0211-44C5-A268-16C3589C9750}" srcOrd="0" destOrd="0" presId="urn:microsoft.com/office/officeart/2005/8/layout/process5"/>
    <dgm:cxn modelId="{8E15E6EE-409D-4A0F-A7CD-CD3282CC93DF}" srcId="{129EAB35-0F7E-43F0-AE12-3D827294A1FB}" destId="{EA097FDC-CD00-4D8D-8D2A-1C967177AF80}" srcOrd="4" destOrd="0" parTransId="{8008FCB3-7FF8-48FC-878C-9E50E6B97CE4}" sibTransId="{CB315A9A-5001-42EB-8F74-7340321CE8F4}"/>
    <dgm:cxn modelId="{E60588B6-B083-2040-90D1-4C9F4C0A5EA7}" type="presOf" srcId="{6E87CC92-BBC6-4FB6-BE32-3378B8F999CB}" destId="{8EFFE51B-59E1-4BA1-B9C3-0DC1AE2BCD2F}" srcOrd="1" destOrd="0" presId="urn:microsoft.com/office/officeart/2005/8/layout/process5"/>
    <dgm:cxn modelId="{08EB7E26-969C-4C48-A728-9937203338A4}" type="presOf" srcId="{8A16B9B1-D264-473B-9676-10A7A8420473}" destId="{D5203E18-AB7C-41F8-BCA8-1C36D19018AC}" srcOrd="1" destOrd="0" presId="urn:microsoft.com/office/officeart/2005/8/layout/process5"/>
    <dgm:cxn modelId="{037ED725-A766-4475-8C0C-6526EDCDD2DF}" srcId="{129EAB35-0F7E-43F0-AE12-3D827294A1FB}" destId="{F052CE99-A9EB-4B02-9264-BEB3D10C3167}" srcOrd="5" destOrd="0" parTransId="{BFED07FD-2BA4-41AC-943A-20BD38A183CC}" sibTransId="{AEFC9636-7C78-4308-9703-564AF13595D5}"/>
    <dgm:cxn modelId="{A29185CA-0CD6-5646-8191-7F9DB2F41D44}" type="presOf" srcId="{EA097FDC-CD00-4D8D-8D2A-1C967177AF80}" destId="{4CE029F8-BD78-438C-B18E-EECB0A1B0BF8}" srcOrd="0" destOrd="0" presId="urn:microsoft.com/office/officeart/2005/8/layout/process5"/>
    <dgm:cxn modelId="{5F620A0B-3F19-4D3C-B648-BC42752CEB83}" srcId="{129EAB35-0F7E-43F0-AE12-3D827294A1FB}" destId="{B62635F8-0C4E-4692-B1F0-BAEDD8B50824}" srcOrd="2" destOrd="0" parTransId="{831886E4-65F7-4186-86E5-7155ECC411EA}" sibTransId="{6E87CC92-BBC6-4FB6-BE32-3378B8F999CB}"/>
    <dgm:cxn modelId="{F0EDB081-DF49-0B44-A66F-F15B6E4ED3B8}" type="presOf" srcId="{592A85B6-14EC-47EF-8464-BEF665B17DF5}" destId="{475240F4-48DB-4204-AAB4-64B1EB9124D3}" srcOrd="1" destOrd="0" presId="urn:microsoft.com/office/officeart/2005/8/layout/process5"/>
    <dgm:cxn modelId="{A19F5093-CB4F-C146-8F00-952C96803CBB}" type="presOf" srcId="{129EAB35-0F7E-43F0-AE12-3D827294A1FB}" destId="{F0F26A0E-5912-409C-92F3-4720880E5633}" srcOrd="0" destOrd="0" presId="urn:microsoft.com/office/officeart/2005/8/layout/process5"/>
    <dgm:cxn modelId="{5BE1E832-EE87-2147-9E2B-44EBB4D72D6C}" type="presOf" srcId="{B62635F8-0C4E-4692-B1F0-BAEDD8B50824}" destId="{AA66D8A0-43F4-400B-80A5-0F05F96BB7AD}" srcOrd="0" destOrd="0" presId="urn:microsoft.com/office/officeart/2005/8/layout/process5"/>
    <dgm:cxn modelId="{71AA5B8E-18A3-0644-8EA6-E9E8141B5EE6}" type="presOf" srcId="{89F826A8-45C2-4EF2-917B-55798768157D}" destId="{B98F5EF5-5EF9-4688-822A-09E9883D3A9B}" srcOrd="0" destOrd="0" presId="urn:microsoft.com/office/officeart/2005/8/layout/process5"/>
    <dgm:cxn modelId="{32F0D849-4444-2A42-834D-954E55996EA4}" type="presOf" srcId="{8A16B9B1-D264-473B-9676-10A7A8420473}" destId="{BD6D71D3-3F06-4964-8D8F-C3BD1D0AABF9}" srcOrd="0" destOrd="0" presId="urn:microsoft.com/office/officeart/2005/8/layout/process5"/>
    <dgm:cxn modelId="{856930CE-468E-994E-B42B-712DDA07E091}" type="presOf" srcId="{CB315A9A-5001-42EB-8F74-7340321CE8F4}" destId="{204DCEE0-8F05-4B71-9AED-CB54C853E0FD}" srcOrd="0" destOrd="0" presId="urn:microsoft.com/office/officeart/2005/8/layout/process5"/>
    <dgm:cxn modelId="{92F606DB-6B88-614C-9166-F6B5E3D1AFC2}" type="presOf" srcId="{592A85B6-14EC-47EF-8464-BEF665B17DF5}" destId="{A3809A08-07A3-4D84-A342-7CA50ECBA0E0}" srcOrd="0" destOrd="0" presId="urn:microsoft.com/office/officeart/2005/8/layout/process5"/>
    <dgm:cxn modelId="{A99AE144-B6C5-AA4E-B961-6311A637B0C1}" type="presOf" srcId="{F052CE99-A9EB-4B02-9264-BEB3D10C3167}" destId="{FFF0C2DD-9055-4BAF-B271-B25D5575C868}" srcOrd="0" destOrd="0" presId="urn:microsoft.com/office/officeart/2005/8/layout/process5"/>
    <dgm:cxn modelId="{8DB8E5A1-21C4-2244-AD40-D428C604EB72}" type="presOf" srcId="{C7D07B73-395B-4956-ADCE-83CD7DC56BBB}" destId="{426F4F64-8C1A-4BD3-8028-201E177FD755}" srcOrd="0" destOrd="0" presId="urn:microsoft.com/office/officeart/2005/8/layout/process5"/>
    <dgm:cxn modelId="{E5478FF1-8F1A-6642-A765-A4E71F6B89EF}" type="presOf" srcId="{70C08452-A548-4D9D-A1AD-27C5A945AE43}" destId="{07CD4DEC-329A-4CE2-8876-AB5828AD3B96}" srcOrd="1" destOrd="0" presId="urn:microsoft.com/office/officeart/2005/8/layout/process5"/>
    <dgm:cxn modelId="{8EA8F322-6CA9-4D2E-BEFE-92C0978961C3}" srcId="{129EAB35-0F7E-43F0-AE12-3D827294A1FB}" destId="{85D5922A-03CA-4D52-B9FB-1EEECBD84D00}" srcOrd="0" destOrd="0" parTransId="{461E012F-B5AA-4F82-B2E6-46450D637887}" sibTransId="{70C08452-A548-4D9D-A1AD-27C5A945AE43}"/>
    <dgm:cxn modelId="{485ED172-ACD1-E041-ABDD-C15756D9241E}" type="presOf" srcId="{CB315A9A-5001-42EB-8F74-7340321CE8F4}" destId="{82E38700-FAF1-4970-AABA-C899B787F92A}" srcOrd="1" destOrd="0" presId="urn:microsoft.com/office/officeart/2005/8/layout/process5"/>
    <dgm:cxn modelId="{CF2FC2FF-0293-7240-AEF9-62F07B74E41C}" type="presParOf" srcId="{F0F26A0E-5912-409C-92F3-4720880E5633}" destId="{28C58C1F-291C-4D42-8CE8-9AEA042E14CD}" srcOrd="0" destOrd="0" presId="urn:microsoft.com/office/officeart/2005/8/layout/process5"/>
    <dgm:cxn modelId="{08AE572F-081E-9C49-8284-F499A1FE56DD}" type="presParOf" srcId="{F0F26A0E-5912-409C-92F3-4720880E5633}" destId="{5574D4D6-641A-4BB1-A43E-6CDD033415BF}" srcOrd="1" destOrd="0" presId="urn:microsoft.com/office/officeart/2005/8/layout/process5"/>
    <dgm:cxn modelId="{A2E26B8B-2F1A-6D43-91F9-CBBEEBEEAE91}" type="presParOf" srcId="{5574D4D6-641A-4BB1-A43E-6CDD033415BF}" destId="{07CD4DEC-329A-4CE2-8876-AB5828AD3B96}" srcOrd="0" destOrd="0" presId="urn:microsoft.com/office/officeart/2005/8/layout/process5"/>
    <dgm:cxn modelId="{3CEB432D-1D3F-C641-BC78-49EF403290AB}" type="presParOf" srcId="{F0F26A0E-5912-409C-92F3-4720880E5633}" destId="{426F4F64-8C1A-4BD3-8028-201E177FD755}" srcOrd="2" destOrd="0" presId="urn:microsoft.com/office/officeart/2005/8/layout/process5"/>
    <dgm:cxn modelId="{66495A1B-0455-7F42-9E09-48F6DB208E3D}" type="presParOf" srcId="{F0F26A0E-5912-409C-92F3-4720880E5633}" destId="{A3809A08-07A3-4D84-A342-7CA50ECBA0E0}" srcOrd="3" destOrd="0" presId="urn:microsoft.com/office/officeart/2005/8/layout/process5"/>
    <dgm:cxn modelId="{27CD5165-791D-8446-A613-C68A09BA466D}" type="presParOf" srcId="{A3809A08-07A3-4D84-A342-7CA50ECBA0E0}" destId="{475240F4-48DB-4204-AAB4-64B1EB9124D3}" srcOrd="0" destOrd="0" presId="urn:microsoft.com/office/officeart/2005/8/layout/process5"/>
    <dgm:cxn modelId="{981CFCBE-0424-2E4E-A0C4-286A84CB1F4B}" type="presParOf" srcId="{F0F26A0E-5912-409C-92F3-4720880E5633}" destId="{AA66D8A0-43F4-400B-80A5-0F05F96BB7AD}" srcOrd="4" destOrd="0" presId="urn:microsoft.com/office/officeart/2005/8/layout/process5"/>
    <dgm:cxn modelId="{D0FB7F2F-5633-D240-8E8E-D237FDF03811}" type="presParOf" srcId="{F0F26A0E-5912-409C-92F3-4720880E5633}" destId="{78B7A7A4-0211-44C5-A268-16C3589C9750}" srcOrd="5" destOrd="0" presId="urn:microsoft.com/office/officeart/2005/8/layout/process5"/>
    <dgm:cxn modelId="{8C00ED37-DD90-F243-AD64-212D02E8B6D0}" type="presParOf" srcId="{78B7A7A4-0211-44C5-A268-16C3589C9750}" destId="{8EFFE51B-59E1-4BA1-B9C3-0DC1AE2BCD2F}" srcOrd="0" destOrd="0" presId="urn:microsoft.com/office/officeart/2005/8/layout/process5"/>
    <dgm:cxn modelId="{AA477F16-0FD0-A74B-9A74-9A8F8DFFD98D}" type="presParOf" srcId="{F0F26A0E-5912-409C-92F3-4720880E5633}" destId="{B98F5EF5-5EF9-4688-822A-09E9883D3A9B}" srcOrd="6" destOrd="0" presId="urn:microsoft.com/office/officeart/2005/8/layout/process5"/>
    <dgm:cxn modelId="{89C729FD-2F48-3A40-A327-332F45C473C5}" type="presParOf" srcId="{F0F26A0E-5912-409C-92F3-4720880E5633}" destId="{BD6D71D3-3F06-4964-8D8F-C3BD1D0AABF9}" srcOrd="7" destOrd="0" presId="urn:microsoft.com/office/officeart/2005/8/layout/process5"/>
    <dgm:cxn modelId="{1E3CC990-783A-AB46-A183-52BAD08076F5}" type="presParOf" srcId="{BD6D71D3-3F06-4964-8D8F-C3BD1D0AABF9}" destId="{D5203E18-AB7C-41F8-BCA8-1C36D19018AC}" srcOrd="0" destOrd="0" presId="urn:microsoft.com/office/officeart/2005/8/layout/process5"/>
    <dgm:cxn modelId="{C41C4037-1F78-8746-8AA1-3B1BC0395D00}" type="presParOf" srcId="{F0F26A0E-5912-409C-92F3-4720880E5633}" destId="{4CE029F8-BD78-438C-B18E-EECB0A1B0BF8}" srcOrd="8" destOrd="0" presId="urn:microsoft.com/office/officeart/2005/8/layout/process5"/>
    <dgm:cxn modelId="{EBDA4DD3-1B7B-C04B-A97A-5AA1EF62648D}" type="presParOf" srcId="{F0F26A0E-5912-409C-92F3-4720880E5633}" destId="{204DCEE0-8F05-4B71-9AED-CB54C853E0FD}" srcOrd="9" destOrd="0" presId="urn:microsoft.com/office/officeart/2005/8/layout/process5"/>
    <dgm:cxn modelId="{08883056-200B-D24D-9F08-262B68C5F6BB}" type="presParOf" srcId="{204DCEE0-8F05-4B71-9AED-CB54C853E0FD}" destId="{82E38700-FAF1-4970-AABA-C899B787F92A}" srcOrd="0" destOrd="0" presId="urn:microsoft.com/office/officeart/2005/8/layout/process5"/>
    <dgm:cxn modelId="{C7114BCF-5ACB-9845-84CC-511972B3304C}" type="presParOf" srcId="{F0F26A0E-5912-409C-92F3-4720880E5633}" destId="{FFF0C2DD-9055-4BAF-B271-B25D5575C868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58C1F-291C-4D42-8CE8-9AEA042E14CD}">
      <dsp:nvSpPr>
        <dsp:cNvPr id="0" name=""/>
        <dsp:cNvSpPr/>
      </dsp:nvSpPr>
      <dsp:spPr>
        <a:xfrm>
          <a:off x="3777" y="619371"/>
          <a:ext cx="1651683" cy="9910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Intro</a:t>
          </a:r>
        </a:p>
      </dsp:txBody>
      <dsp:txXfrm>
        <a:off x="32803" y="648397"/>
        <a:ext cx="1593631" cy="932958"/>
      </dsp:txXfrm>
    </dsp:sp>
    <dsp:sp modelId="{5574D4D6-641A-4BB1-A43E-6CDD033415BF}">
      <dsp:nvSpPr>
        <dsp:cNvPr id="0" name=""/>
        <dsp:cNvSpPr/>
      </dsp:nvSpPr>
      <dsp:spPr>
        <a:xfrm>
          <a:off x="1800809" y="910067"/>
          <a:ext cx="350157" cy="4096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1800809" y="991990"/>
        <a:ext cx="245110" cy="245771"/>
      </dsp:txXfrm>
    </dsp:sp>
    <dsp:sp modelId="{426F4F64-8C1A-4BD3-8028-201E177FD755}">
      <dsp:nvSpPr>
        <dsp:cNvPr id="0" name=""/>
        <dsp:cNvSpPr/>
      </dsp:nvSpPr>
      <dsp:spPr>
        <a:xfrm>
          <a:off x="2316135" y="619371"/>
          <a:ext cx="1651683" cy="9910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SW vs HW</a:t>
          </a:r>
        </a:p>
      </dsp:txBody>
      <dsp:txXfrm>
        <a:off x="2345161" y="648397"/>
        <a:ext cx="1593631" cy="932958"/>
      </dsp:txXfrm>
    </dsp:sp>
    <dsp:sp modelId="{A3809A08-07A3-4D84-A342-7CA50ECBA0E0}">
      <dsp:nvSpPr>
        <dsp:cNvPr id="0" name=""/>
        <dsp:cNvSpPr/>
      </dsp:nvSpPr>
      <dsp:spPr>
        <a:xfrm>
          <a:off x="4113167" y="910067"/>
          <a:ext cx="350157" cy="4096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113167" y="991990"/>
        <a:ext cx="245110" cy="245771"/>
      </dsp:txXfrm>
    </dsp:sp>
    <dsp:sp modelId="{B98F5EF5-5EF9-4688-822A-09E9883D3A9B}">
      <dsp:nvSpPr>
        <dsp:cNvPr id="0" name=""/>
        <dsp:cNvSpPr/>
      </dsp:nvSpPr>
      <dsp:spPr>
        <a:xfrm>
          <a:off x="4628492" y="619371"/>
          <a:ext cx="1651683" cy="9910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CAST</a:t>
          </a:r>
        </a:p>
      </dsp:txBody>
      <dsp:txXfrm>
        <a:off x="4657518" y="648397"/>
        <a:ext cx="1593631" cy="932958"/>
      </dsp:txXfrm>
    </dsp:sp>
    <dsp:sp modelId="{BD6D71D3-3F06-4964-8D8F-C3BD1D0AABF9}">
      <dsp:nvSpPr>
        <dsp:cNvPr id="0" name=""/>
        <dsp:cNvSpPr/>
      </dsp:nvSpPr>
      <dsp:spPr>
        <a:xfrm>
          <a:off x="6425524" y="910067"/>
          <a:ext cx="350157" cy="4096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6425524" y="991990"/>
        <a:ext cx="245110" cy="245771"/>
      </dsp:txXfrm>
    </dsp:sp>
    <dsp:sp modelId="{0F44E8B8-C91F-4A3D-BBEB-3F8E3AFC0EF2}">
      <dsp:nvSpPr>
        <dsp:cNvPr id="0" name=""/>
        <dsp:cNvSpPr/>
      </dsp:nvSpPr>
      <dsp:spPr>
        <a:xfrm>
          <a:off x="6940850" y="619371"/>
          <a:ext cx="1651683" cy="9910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FTA</a:t>
          </a:r>
        </a:p>
      </dsp:txBody>
      <dsp:txXfrm>
        <a:off x="6969876" y="648397"/>
        <a:ext cx="1593631" cy="932958"/>
      </dsp:txXfrm>
    </dsp:sp>
    <dsp:sp modelId="{BD63CF2E-6CEE-4C4F-ACF4-021740607D53}">
      <dsp:nvSpPr>
        <dsp:cNvPr id="0" name=""/>
        <dsp:cNvSpPr/>
      </dsp:nvSpPr>
      <dsp:spPr>
        <a:xfrm rot="5400000">
          <a:off x="7591613" y="1725999"/>
          <a:ext cx="350157" cy="4096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-5400000">
        <a:off x="7643807" y="1755729"/>
        <a:ext cx="245771" cy="245110"/>
      </dsp:txXfrm>
    </dsp:sp>
    <dsp:sp modelId="{ED6DC214-5A13-485E-9A6B-BA7DB55C1498}">
      <dsp:nvSpPr>
        <dsp:cNvPr id="0" name=""/>
        <dsp:cNvSpPr/>
      </dsp:nvSpPr>
      <dsp:spPr>
        <a:xfrm>
          <a:off x="6940850" y="2271055"/>
          <a:ext cx="1651683" cy="9910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HAZOP</a:t>
          </a:r>
          <a:endParaRPr lang="en-US" sz="2500" kern="1200" dirty="0"/>
        </a:p>
      </dsp:txBody>
      <dsp:txXfrm>
        <a:off x="6969876" y="2300081"/>
        <a:ext cx="1593631" cy="932958"/>
      </dsp:txXfrm>
    </dsp:sp>
    <dsp:sp modelId="{4BDD68F4-FC61-428A-B4C0-EC0349479D6D}">
      <dsp:nvSpPr>
        <dsp:cNvPr id="0" name=""/>
        <dsp:cNvSpPr/>
      </dsp:nvSpPr>
      <dsp:spPr>
        <a:xfrm rot="10800000">
          <a:off x="6445345" y="2561751"/>
          <a:ext cx="350157" cy="4096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6550392" y="2643674"/>
        <a:ext cx="245110" cy="245771"/>
      </dsp:txXfrm>
    </dsp:sp>
    <dsp:sp modelId="{D4ADEBE6-3EE0-44A1-BC92-FA6B41136543}">
      <dsp:nvSpPr>
        <dsp:cNvPr id="0" name=""/>
        <dsp:cNvSpPr/>
      </dsp:nvSpPr>
      <dsp:spPr>
        <a:xfrm>
          <a:off x="4628492" y="2271055"/>
          <a:ext cx="1651683" cy="9910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FMEA</a:t>
          </a:r>
        </a:p>
      </dsp:txBody>
      <dsp:txXfrm>
        <a:off x="4657518" y="2300081"/>
        <a:ext cx="1593631" cy="932958"/>
      </dsp:txXfrm>
    </dsp:sp>
    <dsp:sp modelId="{EE45686D-B699-42BF-92CA-E7770AEC0664}">
      <dsp:nvSpPr>
        <dsp:cNvPr id="0" name=""/>
        <dsp:cNvSpPr/>
      </dsp:nvSpPr>
      <dsp:spPr>
        <a:xfrm rot="10800000">
          <a:off x="4132987" y="2561751"/>
          <a:ext cx="350157" cy="4096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4238034" y="2643674"/>
        <a:ext cx="245110" cy="245771"/>
      </dsp:txXfrm>
    </dsp:sp>
    <dsp:sp modelId="{4CE029F8-BD78-438C-B18E-EECB0A1B0BF8}">
      <dsp:nvSpPr>
        <dsp:cNvPr id="0" name=""/>
        <dsp:cNvSpPr/>
      </dsp:nvSpPr>
      <dsp:spPr>
        <a:xfrm>
          <a:off x="2316135" y="2271055"/>
          <a:ext cx="1651683" cy="9910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Design for Safety</a:t>
          </a:r>
        </a:p>
      </dsp:txBody>
      <dsp:txXfrm>
        <a:off x="2345161" y="2300081"/>
        <a:ext cx="1593631" cy="932958"/>
      </dsp:txXfrm>
    </dsp:sp>
    <dsp:sp modelId="{204DCEE0-8F05-4B71-9AED-CB54C853E0FD}">
      <dsp:nvSpPr>
        <dsp:cNvPr id="0" name=""/>
        <dsp:cNvSpPr/>
      </dsp:nvSpPr>
      <dsp:spPr>
        <a:xfrm rot="10800000">
          <a:off x="1820630" y="2561751"/>
          <a:ext cx="350157" cy="4096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1925677" y="2643674"/>
        <a:ext cx="245110" cy="245771"/>
      </dsp:txXfrm>
    </dsp:sp>
    <dsp:sp modelId="{FFF0C2DD-9055-4BAF-B271-B25D5575C868}">
      <dsp:nvSpPr>
        <dsp:cNvPr id="0" name=""/>
        <dsp:cNvSpPr/>
      </dsp:nvSpPr>
      <dsp:spPr>
        <a:xfrm>
          <a:off x="3777" y="2271055"/>
          <a:ext cx="1651683" cy="9910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STPA</a:t>
          </a:r>
        </a:p>
      </dsp:txBody>
      <dsp:txXfrm>
        <a:off x="32803" y="2300081"/>
        <a:ext cx="1593631" cy="9329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58C1F-291C-4D42-8CE8-9AEA042E14CD}">
      <dsp:nvSpPr>
        <dsp:cNvPr id="0" name=""/>
        <dsp:cNvSpPr/>
      </dsp:nvSpPr>
      <dsp:spPr>
        <a:xfrm>
          <a:off x="3777" y="619371"/>
          <a:ext cx="1651683" cy="9910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Intro</a:t>
          </a:r>
        </a:p>
      </dsp:txBody>
      <dsp:txXfrm>
        <a:off x="32803" y="648397"/>
        <a:ext cx="1593631" cy="932958"/>
      </dsp:txXfrm>
    </dsp:sp>
    <dsp:sp modelId="{5574D4D6-641A-4BB1-A43E-6CDD033415BF}">
      <dsp:nvSpPr>
        <dsp:cNvPr id="0" name=""/>
        <dsp:cNvSpPr/>
      </dsp:nvSpPr>
      <dsp:spPr>
        <a:xfrm>
          <a:off x="1800809" y="910067"/>
          <a:ext cx="350157" cy="4096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1800809" y="991990"/>
        <a:ext cx="245110" cy="245771"/>
      </dsp:txXfrm>
    </dsp:sp>
    <dsp:sp modelId="{426F4F64-8C1A-4BD3-8028-201E177FD755}">
      <dsp:nvSpPr>
        <dsp:cNvPr id="0" name=""/>
        <dsp:cNvSpPr/>
      </dsp:nvSpPr>
      <dsp:spPr>
        <a:xfrm>
          <a:off x="2316135" y="619371"/>
          <a:ext cx="1651683" cy="9910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SW vs HW</a:t>
          </a:r>
        </a:p>
      </dsp:txBody>
      <dsp:txXfrm>
        <a:off x="2345161" y="648397"/>
        <a:ext cx="1593631" cy="932958"/>
      </dsp:txXfrm>
    </dsp:sp>
    <dsp:sp modelId="{A3809A08-07A3-4D84-A342-7CA50ECBA0E0}">
      <dsp:nvSpPr>
        <dsp:cNvPr id="0" name=""/>
        <dsp:cNvSpPr/>
      </dsp:nvSpPr>
      <dsp:spPr>
        <a:xfrm>
          <a:off x="4113167" y="910067"/>
          <a:ext cx="350157" cy="4096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113167" y="991990"/>
        <a:ext cx="245110" cy="245771"/>
      </dsp:txXfrm>
    </dsp:sp>
    <dsp:sp modelId="{B98F5EF5-5EF9-4688-822A-09E9883D3A9B}">
      <dsp:nvSpPr>
        <dsp:cNvPr id="0" name=""/>
        <dsp:cNvSpPr/>
      </dsp:nvSpPr>
      <dsp:spPr>
        <a:xfrm>
          <a:off x="4628492" y="619371"/>
          <a:ext cx="1651683" cy="99101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CAST</a:t>
          </a:r>
        </a:p>
      </dsp:txBody>
      <dsp:txXfrm>
        <a:off x="4657518" y="648397"/>
        <a:ext cx="1593631" cy="932958"/>
      </dsp:txXfrm>
    </dsp:sp>
    <dsp:sp modelId="{BD6D71D3-3F06-4964-8D8F-C3BD1D0AABF9}">
      <dsp:nvSpPr>
        <dsp:cNvPr id="0" name=""/>
        <dsp:cNvSpPr/>
      </dsp:nvSpPr>
      <dsp:spPr>
        <a:xfrm>
          <a:off x="6425524" y="910067"/>
          <a:ext cx="350157" cy="4096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6425524" y="991990"/>
        <a:ext cx="245110" cy="245771"/>
      </dsp:txXfrm>
    </dsp:sp>
    <dsp:sp modelId="{0F44E8B8-C91F-4A3D-BBEB-3F8E3AFC0EF2}">
      <dsp:nvSpPr>
        <dsp:cNvPr id="0" name=""/>
        <dsp:cNvSpPr/>
      </dsp:nvSpPr>
      <dsp:spPr>
        <a:xfrm>
          <a:off x="6940850" y="619371"/>
          <a:ext cx="1651683" cy="9910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FTA</a:t>
          </a:r>
        </a:p>
      </dsp:txBody>
      <dsp:txXfrm>
        <a:off x="6969876" y="648397"/>
        <a:ext cx="1593631" cy="932958"/>
      </dsp:txXfrm>
    </dsp:sp>
    <dsp:sp modelId="{BD63CF2E-6CEE-4C4F-ACF4-021740607D53}">
      <dsp:nvSpPr>
        <dsp:cNvPr id="0" name=""/>
        <dsp:cNvSpPr/>
      </dsp:nvSpPr>
      <dsp:spPr>
        <a:xfrm rot="5400000">
          <a:off x="7591613" y="1725999"/>
          <a:ext cx="350157" cy="4096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-5400000">
        <a:off x="7643807" y="1755729"/>
        <a:ext cx="245771" cy="245110"/>
      </dsp:txXfrm>
    </dsp:sp>
    <dsp:sp modelId="{ED6DC214-5A13-485E-9A6B-BA7DB55C1498}">
      <dsp:nvSpPr>
        <dsp:cNvPr id="0" name=""/>
        <dsp:cNvSpPr/>
      </dsp:nvSpPr>
      <dsp:spPr>
        <a:xfrm>
          <a:off x="6940850" y="2271055"/>
          <a:ext cx="1651683" cy="9910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HAZOP</a:t>
          </a:r>
        </a:p>
      </dsp:txBody>
      <dsp:txXfrm>
        <a:off x="6969876" y="2300081"/>
        <a:ext cx="1593631" cy="932958"/>
      </dsp:txXfrm>
    </dsp:sp>
    <dsp:sp modelId="{4BDD68F4-FC61-428A-B4C0-EC0349479D6D}">
      <dsp:nvSpPr>
        <dsp:cNvPr id="0" name=""/>
        <dsp:cNvSpPr/>
      </dsp:nvSpPr>
      <dsp:spPr>
        <a:xfrm rot="10800000">
          <a:off x="6445345" y="2561751"/>
          <a:ext cx="350157" cy="4096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6550392" y="2643674"/>
        <a:ext cx="245110" cy="245771"/>
      </dsp:txXfrm>
    </dsp:sp>
    <dsp:sp modelId="{F4F1B82D-ADB8-4E3F-807F-5557CDD53DEB}">
      <dsp:nvSpPr>
        <dsp:cNvPr id="0" name=""/>
        <dsp:cNvSpPr/>
      </dsp:nvSpPr>
      <dsp:spPr>
        <a:xfrm>
          <a:off x="4628492" y="2271055"/>
          <a:ext cx="1651683" cy="9910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FMEA</a:t>
          </a:r>
        </a:p>
      </dsp:txBody>
      <dsp:txXfrm>
        <a:off x="4657518" y="2300081"/>
        <a:ext cx="1593631" cy="932958"/>
      </dsp:txXfrm>
    </dsp:sp>
    <dsp:sp modelId="{BB9B4309-A6A2-4109-BE40-828C72F2021E}">
      <dsp:nvSpPr>
        <dsp:cNvPr id="0" name=""/>
        <dsp:cNvSpPr/>
      </dsp:nvSpPr>
      <dsp:spPr>
        <a:xfrm rot="10800000">
          <a:off x="4132987" y="2561751"/>
          <a:ext cx="350157" cy="4096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4238034" y="2643674"/>
        <a:ext cx="245110" cy="245771"/>
      </dsp:txXfrm>
    </dsp:sp>
    <dsp:sp modelId="{4CE029F8-BD78-438C-B18E-EECB0A1B0BF8}">
      <dsp:nvSpPr>
        <dsp:cNvPr id="0" name=""/>
        <dsp:cNvSpPr/>
      </dsp:nvSpPr>
      <dsp:spPr>
        <a:xfrm>
          <a:off x="2316135" y="2271055"/>
          <a:ext cx="1651683" cy="9910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Design for Safety</a:t>
          </a:r>
        </a:p>
      </dsp:txBody>
      <dsp:txXfrm>
        <a:off x="2345161" y="2300081"/>
        <a:ext cx="1593631" cy="932958"/>
      </dsp:txXfrm>
    </dsp:sp>
    <dsp:sp modelId="{204DCEE0-8F05-4B71-9AED-CB54C853E0FD}">
      <dsp:nvSpPr>
        <dsp:cNvPr id="0" name=""/>
        <dsp:cNvSpPr/>
      </dsp:nvSpPr>
      <dsp:spPr>
        <a:xfrm rot="10800000">
          <a:off x="1820630" y="2561751"/>
          <a:ext cx="350157" cy="4096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1925677" y="2643674"/>
        <a:ext cx="245110" cy="245771"/>
      </dsp:txXfrm>
    </dsp:sp>
    <dsp:sp modelId="{FFF0C2DD-9055-4BAF-B271-B25D5575C868}">
      <dsp:nvSpPr>
        <dsp:cNvPr id="0" name=""/>
        <dsp:cNvSpPr/>
      </dsp:nvSpPr>
      <dsp:spPr>
        <a:xfrm>
          <a:off x="3777" y="2271055"/>
          <a:ext cx="1651683" cy="99101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STPA</a:t>
          </a:r>
        </a:p>
      </dsp:txBody>
      <dsp:txXfrm>
        <a:off x="32803" y="2300081"/>
        <a:ext cx="1593631" cy="9329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58C1F-291C-4D42-8CE8-9AEA042E14CD}">
      <dsp:nvSpPr>
        <dsp:cNvPr id="0" name=""/>
        <dsp:cNvSpPr/>
      </dsp:nvSpPr>
      <dsp:spPr>
        <a:xfrm>
          <a:off x="7555" y="134149"/>
          <a:ext cx="2258210" cy="13549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Intro</a:t>
          </a:r>
        </a:p>
      </dsp:txBody>
      <dsp:txXfrm>
        <a:off x="47239" y="173833"/>
        <a:ext cx="2178842" cy="1275558"/>
      </dsp:txXfrm>
    </dsp:sp>
    <dsp:sp modelId="{5574D4D6-641A-4BB1-A43E-6CDD033415BF}">
      <dsp:nvSpPr>
        <dsp:cNvPr id="0" name=""/>
        <dsp:cNvSpPr/>
      </dsp:nvSpPr>
      <dsp:spPr>
        <a:xfrm>
          <a:off x="2464488" y="531594"/>
          <a:ext cx="478740" cy="5600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2464488" y="643601"/>
        <a:ext cx="335118" cy="336022"/>
      </dsp:txXfrm>
    </dsp:sp>
    <dsp:sp modelId="{426F4F64-8C1A-4BD3-8028-201E177FD755}">
      <dsp:nvSpPr>
        <dsp:cNvPr id="0" name=""/>
        <dsp:cNvSpPr/>
      </dsp:nvSpPr>
      <dsp:spPr>
        <a:xfrm>
          <a:off x="3169050" y="134149"/>
          <a:ext cx="2258210" cy="13549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SW vs HW</a:t>
          </a:r>
        </a:p>
      </dsp:txBody>
      <dsp:txXfrm>
        <a:off x="3208734" y="173833"/>
        <a:ext cx="2178842" cy="1275558"/>
      </dsp:txXfrm>
    </dsp:sp>
    <dsp:sp modelId="{A3809A08-07A3-4D84-A342-7CA50ECBA0E0}">
      <dsp:nvSpPr>
        <dsp:cNvPr id="0" name=""/>
        <dsp:cNvSpPr/>
      </dsp:nvSpPr>
      <dsp:spPr>
        <a:xfrm>
          <a:off x="5625983" y="531594"/>
          <a:ext cx="478740" cy="5600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5625983" y="643601"/>
        <a:ext cx="335118" cy="336022"/>
      </dsp:txXfrm>
    </dsp:sp>
    <dsp:sp modelId="{D4ADEBE6-3EE0-44A1-BC92-FA6B41136543}">
      <dsp:nvSpPr>
        <dsp:cNvPr id="0" name=""/>
        <dsp:cNvSpPr/>
      </dsp:nvSpPr>
      <dsp:spPr>
        <a:xfrm>
          <a:off x="6330545" y="134149"/>
          <a:ext cx="2258210" cy="13549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FMEA</a:t>
          </a:r>
        </a:p>
      </dsp:txBody>
      <dsp:txXfrm>
        <a:off x="6370229" y="173833"/>
        <a:ext cx="2178842" cy="1275558"/>
      </dsp:txXfrm>
    </dsp:sp>
    <dsp:sp modelId="{EE45686D-B699-42BF-92CA-E7770AEC0664}">
      <dsp:nvSpPr>
        <dsp:cNvPr id="0" name=""/>
        <dsp:cNvSpPr/>
      </dsp:nvSpPr>
      <dsp:spPr>
        <a:xfrm rot="5400000">
          <a:off x="7220280" y="1647151"/>
          <a:ext cx="478740" cy="5600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 rot="-5400000">
        <a:off x="7291639" y="1687799"/>
        <a:ext cx="336022" cy="335118"/>
      </dsp:txXfrm>
    </dsp:sp>
    <dsp:sp modelId="{4CE029F8-BD78-438C-B18E-EECB0A1B0BF8}">
      <dsp:nvSpPr>
        <dsp:cNvPr id="0" name=""/>
        <dsp:cNvSpPr/>
      </dsp:nvSpPr>
      <dsp:spPr>
        <a:xfrm>
          <a:off x="6330545" y="2392360"/>
          <a:ext cx="2258210" cy="13549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Design for Safety</a:t>
          </a:r>
        </a:p>
      </dsp:txBody>
      <dsp:txXfrm>
        <a:off x="6370229" y="2432044"/>
        <a:ext cx="2178842" cy="1275558"/>
      </dsp:txXfrm>
    </dsp:sp>
    <dsp:sp modelId="{204DCEE0-8F05-4B71-9AED-CB54C853E0FD}">
      <dsp:nvSpPr>
        <dsp:cNvPr id="0" name=""/>
        <dsp:cNvSpPr/>
      </dsp:nvSpPr>
      <dsp:spPr>
        <a:xfrm rot="10800000">
          <a:off x="5653082" y="2789805"/>
          <a:ext cx="478740" cy="5600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 rot="10800000">
        <a:off x="5796704" y="2901812"/>
        <a:ext cx="335118" cy="336022"/>
      </dsp:txXfrm>
    </dsp:sp>
    <dsp:sp modelId="{FFF0C2DD-9055-4BAF-B271-B25D5575C868}">
      <dsp:nvSpPr>
        <dsp:cNvPr id="0" name=""/>
        <dsp:cNvSpPr/>
      </dsp:nvSpPr>
      <dsp:spPr>
        <a:xfrm>
          <a:off x="3169050" y="2392360"/>
          <a:ext cx="2258210" cy="13549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STPA</a:t>
          </a:r>
        </a:p>
      </dsp:txBody>
      <dsp:txXfrm>
        <a:off x="3208734" y="2432044"/>
        <a:ext cx="2178842" cy="12755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58C1F-291C-4D42-8CE8-9AEA042E14CD}">
      <dsp:nvSpPr>
        <dsp:cNvPr id="0" name=""/>
        <dsp:cNvSpPr/>
      </dsp:nvSpPr>
      <dsp:spPr>
        <a:xfrm>
          <a:off x="7555" y="134149"/>
          <a:ext cx="2258210" cy="13549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Intro</a:t>
          </a:r>
        </a:p>
      </dsp:txBody>
      <dsp:txXfrm>
        <a:off x="47239" y="173833"/>
        <a:ext cx="2178842" cy="1275558"/>
      </dsp:txXfrm>
    </dsp:sp>
    <dsp:sp modelId="{5574D4D6-641A-4BB1-A43E-6CDD033415BF}">
      <dsp:nvSpPr>
        <dsp:cNvPr id="0" name=""/>
        <dsp:cNvSpPr/>
      </dsp:nvSpPr>
      <dsp:spPr>
        <a:xfrm>
          <a:off x="2464488" y="531594"/>
          <a:ext cx="478740" cy="5600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2464488" y="643601"/>
        <a:ext cx="335118" cy="336022"/>
      </dsp:txXfrm>
    </dsp:sp>
    <dsp:sp modelId="{426F4F64-8C1A-4BD3-8028-201E177FD755}">
      <dsp:nvSpPr>
        <dsp:cNvPr id="0" name=""/>
        <dsp:cNvSpPr/>
      </dsp:nvSpPr>
      <dsp:spPr>
        <a:xfrm>
          <a:off x="3169050" y="134149"/>
          <a:ext cx="2258210" cy="13549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SW vs HW</a:t>
          </a:r>
        </a:p>
      </dsp:txBody>
      <dsp:txXfrm>
        <a:off x="3208734" y="173833"/>
        <a:ext cx="2178842" cy="1275558"/>
      </dsp:txXfrm>
    </dsp:sp>
    <dsp:sp modelId="{A3809A08-07A3-4D84-A342-7CA50ECBA0E0}">
      <dsp:nvSpPr>
        <dsp:cNvPr id="0" name=""/>
        <dsp:cNvSpPr/>
      </dsp:nvSpPr>
      <dsp:spPr>
        <a:xfrm>
          <a:off x="5625983" y="531594"/>
          <a:ext cx="478740" cy="5600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5625983" y="643601"/>
        <a:ext cx="335118" cy="336022"/>
      </dsp:txXfrm>
    </dsp:sp>
    <dsp:sp modelId="{B98F5EF5-5EF9-4688-822A-09E9883D3A9B}">
      <dsp:nvSpPr>
        <dsp:cNvPr id="0" name=""/>
        <dsp:cNvSpPr/>
      </dsp:nvSpPr>
      <dsp:spPr>
        <a:xfrm>
          <a:off x="6330545" y="134149"/>
          <a:ext cx="2258210" cy="1354926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CAST</a:t>
          </a:r>
        </a:p>
      </dsp:txBody>
      <dsp:txXfrm>
        <a:off x="6370229" y="173833"/>
        <a:ext cx="2178842" cy="1275558"/>
      </dsp:txXfrm>
    </dsp:sp>
    <dsp:sp modelId="{BD6D71D3-3F06-4964-8D8F-C3BD1D0AABF9}">
      <dsp:nvSpPr>
        <dsp:cNvPr id="0" name=""/>
        <dsp:cNvSpPr/>
      </dsp:nvSpPr>
      <dsp:spPr>
        <a:xfrm rot="5400000">
          <a:off x="7220280" y="1647151"/>
          <a:ext cx="478740" cy="5600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 rot="-5400000">
        <a:off x="7291639" y="1687799"/>
        <a:ext cx="336022" cy="335118"/>
      </dsp:txXfrm>
    </dsp:sp>
    <dsp:sp modelId="{4CE029F8-BD78-438C-B18E-EECB0A1B0BF8}">
      <dsp:nvSpPr>
        <dsp:cNvPr id="0" name=""/>
        <dsp:cNvSpPr/>
      </dsp:nvSpPr>
      <dsp:spPr>
        <a:xfrm>
          <a:off x="6330545" y="2392360"/>
          <a:ext cx="2258210" cy="13549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Design for Safety</a:t>
          </a:r>
        </a:p>
      </dsp:txBody>
      <dsp:txXfrm>
        <a:off x="6370229" y="2432044"/>
        <a:ext cx="2178842" cy="1275558"/>
      </dsp:txXfrm>
    </dsp:sp>
    <dsp:sp modelId="{204DCEE0-8F05-4B71-9AED-CB54C853E0FD}">
      <dsp:nvSpPr>
        <dsp:cNvPr id="0" name=""/>
        <dsp:cNvSpPr/>
      </dsp:nvSpPr>
      <dsp:spPr>
        <a:xfrm rot="10800000">
          <a:off x="5653082" y="2789805"/>
          <a:ext cx="478740" cy="5600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 rot="10800000">
        <a:off x="5796704" y="2901812"/>
        <a:ext cx="335118" cy="336022"/>
      </dsp:txXfrm>
    </dsp:sp>
    <dsp:sp modelId="{FFF0C2DD-9055-4BAF-B271-B25D5575C868}">
      <dsp:nvSpPr>
        <dsp:cNvPr id="0" name=""/>
        <dsp:cNvSpPr/>
      </dsp:nvSpPr>
      <dsp:spPr>
        <a:xfrm>
          <a:off x="3169050" y="2392360"/>
          <a:ext cx="2258210" cy="1354926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STPA</a:t>
          </a:r>
        </a:p>
      </dsp:txBody>
      <dsp:txXfrm>
        <a:off x="3208734" y="2432044"/>
        <a:ext cx="2178842" cy="12755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58C1F-291C-4D42-8CE8-9AEA042E14CD}">
      <dsp:nvSpPr>
        <dsp:cNvPr id="0" name=""/>
        <dsp:cNvSpPr/>
      </dsp:nvSpPr>
      <dsp:spPr>
        <a:xfrm>
          <a:off x="7555" y="134149"/>
          <a:ext cx="2258210" cy="13549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Intro</a:t>
          </a:r>
        </a:p>
      </dsp:txBody>
      <dsp:txXfrm>
        <a:off x="47239" y="173833"/>
        <a:ext cx="2178842" cy="1275558"/>
      </dsp:txXfrm>
    </dsp:sp>
    <dsp:sp modelId="{5574D4D6-641A-4BB1-A43E-6CDD033415BF}">
      <dsp:nvSpPr>
        <dsp:cNvPr id="0" name=""/>
        <dsp:cNvSpPr/>
      </dsp:nvSpPr>
      <dsp:spPr>
        <a:xfrm>
          <a:off x="2464488" y="531594"/>
          <a:ext cx="478740" cy="5600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2464488" y="643601"/>
        <a:ext cx="335118" cy="336022"/>
      </dsp:txXfrm>
    </dsp:sp>
    <dsp:sp modelId="{426F4F64-8C1A-4BD3-8028-201E177FD755}">
      <dsp:nvSpPr>
        <dsp:cNvPr id="0" name=""/>
        <dsp:cNvSpPr/>
      </dsp:nvSpPr>
      <dsp:spPr>
        <a:xfrm>
          <a:off x="3169050" y="134149"/>
          <a:ext cx="2258210" cy="13549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SW vs HW</a:t>
          </a:r>
        </a:p>
      </dsp:txBody>
      <dsp:txXfrm>
        <a:off x="3208734" y="173833"/>
        <a:ext cx="2178842" cy="1275558"/>
      </dsp:txXfrm>
    </dsp:sp>
    <dsp:sp modelId="{A3809A08-07A3-4D84-A342-7CA50ECBA0E0}">
      <dsp:nvSpPr>
        <dsp:cNvPr id="0" name=""/>
        <dsp:cNvSpPr/>
      </dsp:nvSpPr>
      <dsp:spPr>
        <a:xfrm>
          <a:off x="5625983" y="531594"/>
          <a:ext cx="478740" cy="5600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5625983" y="643601"/>
        <a:ext cx="335118" cy="336022"/>
      </dsp:txXfrm>
    </dsp:sp>
    <dsp:sp modelId="{4486578F-639C-46BB-8300-896A3777FCFD}">
      <dsp:nvSpPr>
        <dsp:cNvPr id="0" name=""/>
        <dsp:cNvSpPr/>
      </dsp:nvSpPr>
      <dsp:spPr>
        <a:xfrm>
          <a:off x="6330545" y="134149"/>
          <a:ext cx="2258210" cy="13549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Newspaper</a:t>
          </a:r>
        </a:p>
      </dsp:txBody>
      <dsp:txXfrm>
        <a:off x="6370229" y="173833"/>
        <a:ext cx="2178842" cy="1275558"/>
      </dsp:txXfrm>
    </dsp:sp>
    <dsp:sp modelId="{722D30D1-6DC8-4C39-B96F-EBB48A8EFB30}">
      <dsp:nvSpPr>
        <dsp:cNvPr id="0" name=""/>
        <dsp:cNvSpPr/>
      </dsp:nvSpPr>
      <dsp:spPr>
        <a:xfrm rot="5400000">
          <a:off x="7220280" y="1647151"/>
          <a:ext cx="478740" cy="5600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 rot="-5400000">
        <a:off x="7291639" y="1687799"/>
        <a:ext cx="336022" cy="335118"/>
      </dsp:txXfrm>
    </dsp:sp>
    <dsp:sp modelId="{D4ADEBE6-3EE0-44A1-BC92-FA6B41136543}">
      <dsp:nvSpPr>
        <dsp:cNvPr id="0" name=""/>
        <dsp:cNvSpPr/>
      </dsp:nvSpPr>
      <dsp:spPr>
        <a:xfrm>
          <a:off x="6330545" y="2392360"/>
          <a:ext cx="2258210" cy="13549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FMEA</a:t>
          </a:r>
        </a:p>
      </dsp:txBody>
      <dsp:txXfrm>
        <a:off x="6370229" y="2432044"/>
        <a:ext cx="2178842" cy="1275558"/>
      </dsp:txXfrm>
    </dsp:sp>
    <dsp:sp modelId="{EE45686D-B699-42BF-92CA-E7770AEC0664}">
      <dsp:nvSpPr>
        <dsp:cNvPr id="0" name=""/>
        <dsp:cNvSpPr/>
      </dsp:nvSpPr>
      <dsp:spPr>
        <a:xfrm rot="10800000">
          <a:off x="5653082" y="2789805"/>
          <a:ext cx="478740" cy="5600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 rot="10800000">
        <a:off x="5796704" y="2901812"/>
        <a:ext cx="335118" cy="336022"/>
      </dsp:txXfrm>
    </dsp:sp>
    <dsp:sp modelId="{4CE029F8-BD78-438C-B18E-EECB0A1B0BF8}">
      <dsp:nvSpPr>
        <dsp:cNvPr id="0" name=""/>
        <dsp:cNvSpPr/>
      </dsp:nvSpPr>
      <dsp:spPr>
        <a:xfrm>
          <a:off x="3169050" y="2392360"/>
          <a:ext cx="2258210" cy="13549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Design for Safety</a:t>
          </a:r>
        </a:p>
      </dsp:txBody>
      <dsp:txXfrm>
        <a:off x="3208734" y="2432044"/>
        <a:ext cx="2178842" cy="1275558"/>
      </dsp:txXfrm>
    </dsp:sp>
    <dsp:sp modelId="{204DCEE0-8F05-4B71-9AED-CB54C853E0FD}">
      <dsp:nvSpPr>
        <dsp:cNvPr id="0" name=""/>
        <dsp:cNvSpPr/>
      </dsp:nvSpPr>
      <dsp:spPr>
        <a:xfrm rot="10800000">
          <a:off x="2491587" y="2789805"/>
          <a:ext cx="478740" cy="5600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 rot="10800000">
        <a:off x="2635209" y="2901812"/>
        <a:ext cx="335118" cy="336022"/>
      </dsp:txXfrm>
    </dsp:sp>
    <dsp:sp modelId="{FFF0C2DD-9055-4BAF-B271-B25D5575C868}">
      <dsp:nvSpPr>
        <dsp:cNvPr id="0" name=""/>
        <dsp:cNvSpPr/>
      </dsp:nvSpPr>
      <dsp:spPr>
        <a:xfrm>
          <a:off x="7555" y="2392360"/>
          <a:ext cx="2258210" cy="13549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STPA</a:t>
          </a:r>
        </a:p>
      </dsp:txBody>
      <dsp:txXfrm>
        <a:off x="47239" y="2432044"/>
        <a:ext cx="2178842" cy="12755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58C1F-291C-4D42-8CE8-9AEA042E14CD}">
      <dsp:nvSpPr>
        <dsp:cNvPr id="0" name=""/>
        <dsp:cNvSpPr/>
      </dsp:nvSpPr>
      <dsp:spPr>
        <a:xfrm>
          <a:off x="7555" y="134149"/>
          <a:ext cx="2258210" cy="13549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Intro</a:t>
          </a:r>
        </a:p>
      </dsp:txBody>
      <dsp:txXfrm>
        <a:off x="47239" y="173833"/>
        <a:ext cx="2178842" cy="1275558"/>
      </dsp:txXfrm>
    </dsp:sp>
    <dsp:sp modelId="{5574D4D6-641A-4BB1-A43E-6CDD033415BF}">
      <dsp:nvSpPr>
        <dsp:cNvPr id="0" name=""/>
        <dsp:cNvSpPr/>
      </dsp:nvSpPr>
      <dsp:spPr>
        <a:xfrm>
          <a:off x="2464488" y="531594"/>
          <a:ext cx="478740" cy="5600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2464488" y="643601"/>
        <a:ext cx="335118" cy="336022"/>
      </dsp:txXfrm>
    </dsp:sp>
    <dsp:sp modelId="{426F4F64-8C1A-4BD3-8028-201E177FD755}">
      <dsp:nvSpPr>
        <dsp:cNvPr id="0" name=""/>
        <dsp:cNvSpPr/>
      </dsp:nvSpPr>
      <dsp:spPr>
        <a:xfrm>
          <a:off x="3169050" y="134149"/>
          <a:ext cx="2258210" cy="13549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SW vs HW</a:t>
          </a:r>
        </a:p>
      </dsp:txBody>
      <dsp:txXfrm>
        <a:off x="3208734" y="173833"/>
        <a:ext cx="2178842" cy="1275558"/>
      </dsp:txXfrm>
    </dsp:sp>
    <dsp:sp modelId="{A3809A08-07A3-4D84-A342-7CA50ECBA0E0}">
      <dsp:nvSpPr>
        <dsp:cNvPr id="0" name=""/>
        <dsp:cNvSpPr/>
      </dsp:nvSpPr>
      <dsp:spPr>
        <a:xfrm>
          <a:off x="5625983" y="531594"/>
          <a:ext cx="478740" cy="5600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5625983" y="643601"/>
        <a:ext cx="335118" cy="336022"/>
      </dsp:txXfrm>
    </dsp:sp>
    <dsp:sp modelId="{AA66D8A0-43F4-400B-80A5-0F05F96BB7AD}">
      <dsp:nvSpPr>
        <dsp:cNvPr id="0" name=""/>
        <dsp:cNvSpPr/>
      </dsp:nvSpPr>
      <dsp:spPr>
        <a:xfrm>
          <a:off x="6330545" y="134149"/>
          <a:ext cx="2258210" cy="1354926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Newspaper</a:t>
          </a:r>
        </a:p>
      </dsp:txBody>
      <dsp:txXfrm>
        <a:off x="6370229" y="173833"/>
        <a:ext cx="2178842" cy="1275558"/>
      </dsp:txXfrm>
    </dsp:sp>
    <dsp:sp modelId="{78B7A7A4-0211-44C5-A268-16C3589C9750}">
      <dsp:nvSpPr>
        <dsp:cNvPr id="0" name=""/>
        <dsp:cNvSpPr/>
      </dsp:nvSpPr>
      <dsp:spPr>
        <a:xfrm rot="5400000">
          <a:off x="7220280" y="1647151"/>
          <a:ext cx="478740" cy="5600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 rot="-5400000">
        <a:off x="7291639" y="1687799"/>
        <a:ext cx="336022" cy="335118"/>
      </dsp:txXfrm>
    </dsp:sp>
    <dsp:sp modelId="{B98F5EF5-5EF9-4688-822A-09E9883D3A9B}">
      <dsp:nvSpPr>
        <dsp:cNvPr id="0" name=""/>
        <dsp:cNvSpPr/>
      </dsp:nvSpPr>
      <dsp:spPr>
        <a:xfrm>
          <a:off x="6330545" y="2392360"/>
          <a:ext cx="2258210" cy="1354926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CAST</a:t>
          </a:r>
        </a:p>
      </dsp:txBody>
      <dsp:txXfrm>
        <a:off x="6370229" y="2432044"/>
        <a:ext cx="2178842" cy="1275558"/>
      </dsp:txXfrm>
    </dsp:sp>
    <dsp:sp modelId="{BD6D71D3-3F06-4964-8D8F-C3BD1D0AABF9}">
      <dsp:nvSpPr>
        <dsp:cNvPr id="0" name=""/>
        <dsp:cNvSpPr/>
      </dsp:nvSpPr>
      <dsp:spPr>
        <a:xfrm rot="10800000">
          <a:off x="5653082" y="2789805"/>
          <a:ext cx="478740" cy="5600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 rot="10800000">
        <a:off x="5796704" y="2901812"/>
        <a:ext cx="335118" cy="336022"/>
      </dsp:txXfrm>
    </dsp:sp>
    <dsp:sp modelId="{4CE029F8-BD78-438C-B18E-EECB0A1B0BF8}">
      <dsp:nvSpPr>
        <dsp:cNvPr id="0" name=""/>
        <dsp:cNvSpPr/>
      </dsp:nvSpPr>
      <dsp:spPr>
        <a:xfrm>
          <a:off x="3169050" y="2392360"/>
          <a:ext cx="2258210" cy="13549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Design for Safety</a:t>
          </a:r>
        </a:p>
      </dsp:txBody>
      <dsp:txXfrm>
        <a:off x="3208734" y="2432044"/>
        <a:ext cx="2178842" cy="1275558"/>
      </dsp:txXfrm>
    </dsp:sp>
    <dsp:sp modelId="{204DCEE0-8F05-4B71-9AED-CB54C853E0FD}">
      <dsp:nvSpPr>
        <dsp:cNvPr id="0" name=""/>
        <dsp:cNvSpPr/>
      </dsp:nvSpPr>
      <dsp:spPr>
        <a:xfrm rot="10800000">
          <a:off x="2491587" y="2789805"/>
          <a:ext cx="478740" cy="5600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 rot="10800000">
        <a:off x="2635209" y="2901812"/>
        <a:ext cx="335118" cy="336022"/>
      </dsp:txXfrm>
    </dsp:sp>
    <dsp:sp modelId="{FFF0C2DD-9055-4BAF-B271-B25D5575C868}">
      <dsp:nvSpPr>
        <dsp:cNvPr id="0" name=""/>
        <dsp:cNvSpPr/>
      </dsp:nvSpPr>
      <dsp:spPr>
        <a:xfrm>
          <a:off x="7555" y="2392360"/>
          <a:ext cx="2258210" cy="1354926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STPA</a:t>
          </a:r>
        </a:p>
      </dsp:txBody>
      <dsp:txXfrm>
        <a:off x="47239" y="2432044"/>
        <a:ext cx="2178842" cy="12755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4EFB8-1733-4F8C-8F9F-B5B660EF7149}" type="datetimeFigureOut">
              <a:rPr lang="en-US" smtClean="0"/>
              <a:t>9/14/16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77F2B-F417-4D99-B11A-AB79B34C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11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Software Safety was on the books.  </a:t>
            </a:r>
          </a:p>
          <a:p>
            <a:r>
              <a:rPr lang="en-US" dirty="0"/>
              <a:t>Had</a:t>
            </a:r>
            <a:r>
              <a:rPr lang="en-US" baseline="0" dirty="0"/>
              <a:t> not been taught in 5 years.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77F2B-F417-4D99-B11A-AB79B34C83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Numbers are approximate weights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Also add a week for description of available accidents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77F2B-F417-4D99-B11A-AB79B34C83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39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Generic</a:t>
            </a:r>
          </a:p>
          <a:p>
            <a:r>
              <a:rPr lang="en-US" dirty="0"/>
              <a:t>No real understanding of</a:t>
            </a:r>
            <a:r>
              <a:rPr lang="en-US" baseline="0" dirty="0"/>
              <a:t> control Structure</a:t>
            </a:r>
          </a:p>
          <a:p>
            <a:r>
              <a:rPr lang="en-US" baseline="0" dirty="0"/>
              <a:t>Top score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77F2B-F417-4D99-B11A-AB79B34C83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50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Numbers are approximate weights</a:t>
            </a:r>
          </a:p>
          <a:p>
            <a:r>
              <a:rPr lang="en-US" dirty="0"/>
              <a:t>Also add a week for description of available accidents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77F2B-F417-4D99-B11A-AB79B34C83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Generic</a:t>
            </a:r>
          </a:p>
          <a:p>
            <a:r>
              <a:rPr lang="en-US" dirty="0"/>
              <a:t>No real understanding of</a:t>
            </a:r>
            <a:r>
              <a:rPr lang="en-US" baseline="0" dirty="0"/>
              <a:t> control Structure</a:t>
            </a:r>
          </a:p>
          <a:p>
            <a:r>
              <a:rPr lang="en-US" baseline="0" dirty="0"/>
              <a:t>Top score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77F2B-F417-4D99-B11A-AB79B34C83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05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Numbers are approximate weights</a:t>
            </a:r>
          </a:p>
          <a:p>
            <a:r>
              <a:rPr lang="en-US" dirty="0"/>
              <a:t>Also add a week for description of available accidents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77F2B-F417-4D99-B11A-AB79B34C83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3" y="6044537"/>
            <a:ext cx="43719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336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6136612"/>
            <a:ext cx="43719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9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6132139"/>
            <a:ext cx="43719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45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6136158"/>
            <a:ext cx="43719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88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2" y="6089271"/>
            <a:ext cx="43719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594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2" y="6089271"/>
            <a:ext cx="43719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89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2" y="6089271"/>
            <a:ext cx="43719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68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2" y="6089271"/>
            <a:ext cx="43719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21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041362"/>
            <a:ext cx="43719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46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108009"/>
            <a:ext cx="43719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0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2" y="6090575"/>
            <a:ext cx="43719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64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45" y="6115838"/>
            <a:ext cx="43719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02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060384"/>
            <a:ext cx="43719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3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087689"/>
            <a:ext cx="43719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10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79" y="6195835"/>
            <a:ext cx="43719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7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79" y="6136158"/>
            <a:ext cx="43719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200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9/14/2016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5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findler@uhcl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6.xml"/><Relationship Id="rId12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8" Type="http://schemas.openxmlformats.org/officeDocument/2006/relationships/diagramData" Target="../diagrams/data6.xml"/><Relationship Id="rId9" Type="http://schemas.openxmlformats.org/officeDocument/2006/relationships/diagramLayout" Target="../diagrams/layout6.xml"/><Relationship Id="rId10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.gif"/><Relationship Id="rId3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1drv.ms/f/s!Ao_Q8jQ3JqgCgdorvnj2uf6wckBWBA" TargetMode="External"/><Relationship Id="rId3" Type="http://schemas.openxmlformats.org/officeDocument/2006/relationships/hyperlink" Target="https://sourceforge.net/projects/stampp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4.xml"/><Relationship Id="rId12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8" Type="http://schemas.openxmlformats.org/officeDocument/2006/relationships/diagramData" Target="../diagrams/data4.xml"/><Relationship Id="rId9" Type="http://schemas.openxmlformats.org/officeDocument/2006/relationships/diagramLayout" Target="../diagrams/layout4.xml"/><Relationship Id="rId10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564" y="2404534"/>
            <a:ext cx="9801545" cy="1646302"/>
          </a:xfrm>
        </p:spPr>
        <p:txBody>
          <a:bodyPr/>
          <a:lstStyle/>
          <a:p>
            <a:r>
              <a:rPr lang="en-US" dirty="0"/>
              <a:t>Teaching STAMP: High Level Communication Design Concerns for a Domestic Robot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tabLst>
                <a:tab pos="7540625" algn="r"/>
              </a:tabLst>
            </a:pPr>
            <a:r>
              <a:rPr lang="en-US" dirty="0"/>
              <a:t>Michael J. Findler, PhD 	</a:t>
            </a:r>
            <a:r>
              <a:rPr lang="en-US" dirty="0" err="1"/>
              <a:t>Ritesh</a:t>
            </a:r>
            <a:r>
              <a:rPr lang="en-US" dirty="0"/>
              <a:t> Kumar Chalawadi </a:t>
            </a:r>
            <a:br>
              <a:rPr lang="en-US" dirty="0"/>
            </a:br>
            <a:r>
              <a:rPr lang="en-US" dirty="0"/>
              <a:t>Software Engineering	Software Engineering</a:t>
            </a:r>
            <a:br>
              <a:rPr lang="en-US" dirty="0"/>
            </a:br>
            <a:r>
              <a:rPr lang="en-US" dirty="0">
                <a:hlinkClick r:id="rId2"/>
              </a:rPr>
              <a:t>findler@uhcl.edu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1 (281) 515-0007</a:t>
            </a: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Attempt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494263"/>
            <a:ext cx="4184035" cy="4547098"/>
          </a:xfrm>
        </p:spPr>
        <p:txBody>
          <a:bodyPr>
            <a:normAutofit/>
          </a:bodyPr>
          <a:lstStyle/>
          <a:p>
            <a:r>
              <a:rPr lang="en-US" sz="2400" dirty="0"/>
              <a:t>More of a hybrid class </a:t>
            </a:r>
          </a:p>
          <a:p>
            <a:pPr lvl="1"/>
            <a:r>
              <a:rPr lang="en-US" sz="2000" dirty="0"/>
              <a:t>As opposed to traditional versus “flipped”</a:t>
            </a:r>
          </a:p>
          <a:p>
            <a:pPr lvl="1"/>
            <a:r>
              <a:rPr lang="en-US" sz="2000" dirty="0"/>
              <a:t>Reading done before class</a:t>
            </a:r>
          </a:p>
          <a:p>
            <a:pPr lvl="1"/>
            <a:r>
              <a:rPr lang="en-US" sz="2000" dirty="0"/>
              <a:t>Homework done in class</a:t>
            </a:r>
          </a:p>
          <a:p>
            <a:pPr lvl="1"/>
            <a:r>
              <a:rPr lang="en-US" sz="2000" dirty="0"/>
              <a:t>Using Active Critical Thinking (ACT) techniques</a:t>
            </a:r>
          </a:p>
          <a:p>
            <a:r>
              <a:rPr lang="en-US" sz="2400" dirty="0"/>
              <a:t>What is done in class must be replicated outside of class and turned in the next week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5089970" y="1494263"/>
            <a:ext cx="4422020" cy="4547099"/>
          </a:xfrm>
        </p:spPr>
        <p:txBody>
          <a:bodyPr>
            <a:noAutofit/>
          </a:bodyPr>
          <a:lstStyle/>
          <a:p>
            <a:r>
              <a:rPr lang="en-US" sz="2400" dirty="0"/>
              <a:t>Each student responsible for </a:t>
            </a:r>
          </a:p>
          <a:p>
            <a:pPr lvl="1"/>
            <a:r>
              <a:rPr lang="en-US" sz="2000" dirty="0"/>
              <a:t>Weekly quiz/thought paper</a:t>
            </a:r>
          </a:p>
          <a:p>
            <a:pPr lvl="1"/>
            <a:r>
              <a:rPr lang="en-US" sz="2000" dirty="0"/>
              <a:t>Three CAST </a:t>
            </a:r>
            <a:r>
              <a:rPr lang="en-US" sz="2000" dirty="0" err="1"/>
              <a:t>homeworks</a:t>
            </a:r>
            <a:endParaRPr lang="en-US" sz="2000" dirty="0"/>
          </a:p>
          <a:p>
            <a:pPr lvl="1"/>
            <a:r>
              <a:rPr lang="en-US" sz="2000" dirty="0"/>
              <a:t>Three STPA </a:t>
            </a:r>
            <a:r>
              <a:rPr lang="en-US" sz="2000" dirty="0" err="1"/>
              <a:t>homeworks</a:t>
            </a:r>
            <a:endParaRPr lang="en-US" sz="2000" dirty="0"/>
          </a:p>
          <a:p>
            <a:r>
              <a:rPr lang="en-US" sz="2400" dirty="0"/>
              <a:t>Each Group responsible for </a:t>
            </a:r>
          </a:p>
          <a:p>
            <a:pPr lvl="1"/>
            <a:r>
              <a:rPr lang="en-US" sz="2000" dirty="0"/>
              <a:t>Newspaper article</a:t>
            </a:r>
          </a:p>
          <a:p>
            <a:pPr lvl="1"/>
            <a:r>
              <a:rPr lang="en-US" sz="2000" dirty="0"/>
              <a:t>CAST</a:t>
            </a:r>
          </a:p>
          <a:p>
            <a:pPr lvl="1"/>
            <a:r>
              <a:rPr lang="en-US" sz="2000" dirty="0"/>
              <a:t>CAST presentation</a:t>
            </a:r>
          </a:p>
          <a:p>
            <a:pPr lvl="1"/>
            <a:r>
              <a:rPr lang="en-US" sz="2000" dirty="0"/>
              <a:t>STPA</a:t>
            </a:r>
          </a:p>
          <a:p>
            <a:pPr lvl="1"/>
            <a:r>
              <a:rPr lang="en-US" sz="2000" dirty="0"/>
              <a:t>Design for Safety Presentation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10</a:t>
            </a:fld>
            <a:endParaRPr lang="en-US"/>
          </a:p>
        </p:txBody>
      </p:sp>
      <p:sp>
        <p:nvSpPr>
          <p:cNvPr id="10" name="Star: 7 Points 9"/>
          <p:cNvSpPr/>
          <p:nvPr/>
        </p:nvSpPr>
        <p:spPr>
          <a:xfrm>
            <a:off x="9274002" y="1339772"/>
            <a:ext cx="2170264" cy="2330605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Like a  STAMP Workshop</a:t>
            </a:r>
          </a:p>
        </p:txBody>
      </p:sp>
      <p:sp>
        <p:nvSpPr>
          <p:cNvPr id="8" name="Rectangle 7"/>
          <p:cNvSpPr/>
          <p:nvPr/>
        </p:nvSpPr>
        <p:spPr>
          <a:xfrm>
            <a:off x="9722777" y="0"/>
            <a:ext cx="250004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Motivation</a:t>
            </a:r>
          </a:p>
          <a:p>
            <a:r>
              <a:rPr lang="en-US" dirty="0">
                <a:solidFill>
                  <a:schemeClr val="bg1"/>
                </a:solidFill>
              </a:rPr>
              <a:t>First Attempt</a:t>
            </a:r>
          </a:p>
          <a:p>
            <a:r>
              <a:rPr lang="en-US" dirty="0">
                <a:solidFill>
                  <a:schemeClr val="bg1"/>
                </a:solidFill>
              </a:rPr>
              <a:t>Second/Third Attempt</a:t>
            </a:r>
          </a:p>
          <a:p>
            <a:r>
              <a:rPr lang="en-US" dirty="0"/>
              <a:t>Current Attempt</a:t>
            </a:r>
          </a:p>
          <a:p>
            <a:r>
              <a:rPr lang="en-US" dirty="0">
                <a:solidFill>
                  <a:schemeClr val="bg1"/>
                </a:solidFill>
              </a:rPr>
              <a:t>Next Attempt</a:t>
            </a:r>
          </a:p>
        </p:txBody>
      </p:sp>
    </p:spTree>
    <p:extLst>
      <p:ext uri="{BB962C8B-B14F-4D97-AF65-F5344CB8AC3E}">
        <p14:creationId xmlns:p14="http://schemas.microsoft.com/office/powerpoint/2010/main" val="267799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YAY for XSTAMPP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/>
              <a:t>eXtensible</a:t>
            </a:r>
            <a:r>
              <a:rPr lang="en-US" sz="2400" dirty="0"/>
              <a:t> STAMP Platform (XSTAMPP) v. 2.0 showed up</a:t>
            </a:r>
          </a:p>
          <a:p>
            <a:r>
              <a:rPr lang="en-US" sz="2400" dirty="0"/>
              <a:t>We used for STPA portion of homework</a:t>
            </a:r>
          </a:p>
          <a:p>
            <a:r>
              <a:rPr lang="en-US" sz="2400" dirty="0"/>
              <a:t>Did FANTASTIC!</a:t>
            </a:r>
          </a:p>
          <a:p>
            <a:r>
              <a:rPr lang="en-US" sz="2400" dirty="0"/>
              <a:t>Less Generic control structures</a:t>
            </a:r>
          </a:p>
          <a:p>
            <a:endParaRPr lang="en-US" sz="2400" dirty="0"/>
          </a:p>
          <a:p>
            <a:r>
              <a:rPr lang="en-US" sz="2400" dirty="0"/>
              <a:t>PROBLEM:  Students grump about the amount of work</a:t>
            </a:r>
          </a:p>
          <a:p>
            <a:r>
              <a:rPr lang="en-US" sz="2400" dirty="0"/>
              <a:t>Student came back to campus and said they had to use the methodology in an internship.  The bosses were impressed!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722777" y="0"/>
            <a:ext cx="250004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Motivation</a:t>
            </a:r>
          </a:p>
          <a:p>
            <a:r>
              <a:rPr lang="en-US" dirty="0">
                <a:solidFill>
                  <a:schemeClr val="bg1"/>
                </a:solidFill>
              </a:rPr>
              <a:t>First Attempt</a:t>
            </a:r>
          </a:p>
          <a:p>
            <a:r>
              <a:rPr lang="en-US" dirty="0">
                <a:solidFill>
                  <a:schemeClr val="bg1"/>
                </a:solidFill>
              </a:rPr>
              <a:t>Second/Third Attempt</a:t>
            </a:r>
          </a:p>
          <a:p>
            <a:r>
              <a:rPr lang="en-US" dirty="0"/>
              <a:t>Current Attempt</a:t>
            </a:r>
          </a:p>
          <a:p>
            <a:r>
              <a:rPr lang="en-US" dirty="0">
                <a:solidFill>
                  <a:schemeClr val="bg1"/>
                </a:solidFill>
              </a:rPr>
              <a:t>Next Attempt</a:t>
            </a:r>
          </a:p>
        </p:txBody>
      </p:sp>
    </p:spTree>
    <p:extLst>
      <p:ext uri="{BB962C8B-B14F-4D97-AF65-F5344CB8AC3E}">
        <p14:creationId xmlns:p14="http://schemas.microsoft.com/office/powerpoint/2010/main" val="34329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Attempt Topics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1873915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1871948"/>
              </p:ext>
            </p:extLst>
          </p:nvPr>
        </p:nvGraphicFramePr>
        <p:xfrm>
          <a:off x="677334" y="2150007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0" name="Star: 7 Points 9"/>
          <p:cNvSpPr/>
          <p:nvPr/>
        </p:nvSpPr>
        <p:spPr>
          <a:xfrm>
            <a:off x="9273646" y="2850559"/>
            <a:ext cx="2616961" cy="2013735"/>
          </a:xfrm>
          <a:prstGeom prst="star7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intensive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59366" y="2341758"/>
            <a:ext cx="661591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dirty="0"/>
              <a:t>                                     1                                             2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4                                          2                                              4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722777" y="0"/>
            <a:ext cx="250004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Motivation</a:t>
            </a:r>
          </a:p>
          <a:p>
            <a:r>
              <a:rPr lang="en-US" dirty="0">
                <a:solidFill>
                  <a:schemeClr val="bg1"/>
                </a:solidFill>
              </a:rPr>
              <a:t>First Attempt</a:t>
            </a:r>
          </a:p>
          <a:p>
            <a:r>
              <a:rPr lang="en-US" dirty="0">
                <a:solidFill>
                  <a:schemeClr val="bg1"/>
                </a:solidFill>
              </a:rPr>
              <a:t>Second/Third Attempt</a:t>
            </a:r>
          </a:p>
          <a:p>
            <a:r>
              <a:rPr lang="en-US" dirty="0"/>
              <a:t>Current Attempt</a:t>
            </a:r>
          </a:p>
          <a:p>
            <a:r>
              <a:rPr lang="en-US" dirty="0">
                <a:solidFill>
                  <a:schemeClr val="bg1"/>
                </a:solidFill>
              </a:rPr>
              <a:t>Next Attempt</a:t>
            </a:r>
          </a:p>
        </p:txBody>
      </p:sp>
    </p:spTree>
    <p:extLst>
      <p:ext uri="{BB962C8B-B14F-4D97-AF65-F5344CB8AC3E}">
        <p14:creationId xmlns:p14="http://schemas.microsoft.com/office/powerpoint/2010/main" val="354344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CAST </a:t>
            </a:r>
            <a:br>
              <a:rPr lang="en-US" dirty="0"/>
            </a:br>
            <a:r>
              <a:rPr lang="en-US" dirty="0"/>
              <a:t>Control </a:t>
            </a:r>
            <a:br>
              <a:rPr lang="en-US" dirty="0"/>
            </a:br>
            <a:r>
              <a:rPr lang="en-US" dirty="0"/>
              <a:t>Structure</a:t>
            </a:r>
          </a:p>
        </p:txBody>
      </p:sp>
      <p:pic>
        <p:nvPicPr>
          <p:cNvPr id="9" name="Content Placeholder 8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009" y="0"/>
            <a:ext cx="8569435" cy="604136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22777" y="0"/>
            <a:ext cx="250004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Motivation</a:t>
            </a:r>
          </a:p>
          <a:p>
            <a:r>
              <a:rPr lang="en-US" dirty="0">
                <a:solidFill>
                  <a:schemeClr val="bg1"/>
                </a:solidFill>
              </a:rPr>
              <a:t>First Attempt</a:t>
            </a:r>
          </a:p>
          <a:p>
            <a:r>
              <a:rPr lang="en-US" dirty="0">
                <a:solidFill>
                  <a:schemeClr val="bg1"/>
                </a:solidFill>
              </a:rPr>
              <a:t>Second/Third Attempt</a:t>
            </a:r>
          </a:p>
          <a:p>
            <a:r>
              <a:rPr lang="en-US" dirty="0"/>
              <a:t>Current Attempt</a:t>
            </a:r>
          </a:p>
          <a:p>
            <a:r>
              <a:rPr lang="en-US" dirty="0">
                <a:solidFill>
                  <a:schemeClr val="bg1"/>
                </a:solidFill>
              </a:rPr>
              <a:t>Next Attempt</a:t>
            </a:r>
          </a:p>
        </p:txBody>
      </p:sp>
    </p:spTree>
    <p:extLst>
      <p:ext uri="{BB962C8B-B14F-4D97-AF65-F5344CB8AC3E}">
        <p14:creationId xmlns:p14="http://schemas.microsoft.com/office/powerpoint/2010/main" val="3397883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orient="vert"/>
          </p:nvPr>
        </p:nvSpPr>
        <p:spPr>
          <a:xfrm>
            <a:off x="0" y="760288"/>
            <a:ext cx="1304743" cy="5251451"/>
          </a:xfrm>
        </p:spPr>
        <p:txBody>
          <a:bodyPr/>
          <a:lstStyle/>
          <a:p>
            <a:r>
              <a:rPr lang="en-US" dirty="0"/>
              <a:t>STPA Control Structure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14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854" y="0"/>
            <a:ext cx="9616291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22777" y="0"/>
            <a:ext cx="250004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Motivation</a:t>
            </a:r>
          </a:p>
          <a:p>
            <a:r>
              <a:rPr lang="en-US" dirty="0">
                <a:solidFill>
                  <a:schemeClr val="bg1"/>
                </a:solidFill>
              </a:rPr>
              <a:t>First Attempt</a:t>
            </a:r>
          </a:p>
          <a:p>
            <a:r>
              <a:rPr lang="en-US" dirty="0">
                <a:solidFill>
                  <a:schemeClr val="bg1"/>
                </a:solidFill>
              </a:rPr>
              <a:t>Second/Third Attempt</a:t>
            </a:r>
          </a:p>
          <a:p>
            <a:r>
              <a:rPr lang="en-US" dirty="0"/>
              <a:t>Current Attempt</a:t>
            </a:r>
          </a:p>
          <a:p>
            <a:r>
              <a:rPr lang="en-US" dirty="0">
                <a:solidFill>
                  <a:schemeClr val="bg1"/>
                </a:solidFill>
              </a:rPr>
              <a:t>Next Attempt</a:t>
            </a:r>
          </a:p>
        </p:txBody>
      </p:sp>
    </p:spTree>
    <p:extLst>
      <p:ext uri="{BB962C8B-B14F-4D97-AF65-F5344CB8AC3E}">
        <p14:creationId xmlns:p14="http://schemas.microsoft.com/office/powerpoint/2010/main" val="2118043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0"/>
            <a:ext cx="10629900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691955" y="133564"/>
            <a:ext cx="250004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Motivation</a:t>
            </a:r>
          </a:p>
          <a:p>
            <a:r>
              <a:rPr lang="en-US" dirty="0">
                <a:solidFill>
                  <a:schemeClr val="bg1"/>
                </a:solidFill>
              </a:rPr>
              <a:t>First Attempt</a:t>
            </a:r>
          </a:p>
          <a:p>
            <a:r>
              <a:rPr lang="en-US" dirty="0">
                <a:solidFill>
                  <a:schemeClr val="bg1"/>
                </a:solidFill>
              </a:rPr>
              <a:t>Second/Third Attempt</a:t>
            </a:r>
          </a:p>
          <a:p>
            <a:r>
              <a:rPr lang="en-US" dirty="0"/>
              <a:t>Current Attempt</a:t>
            </a:r>
          </a:p>
          <a:p>
            <a:r>
              <a:rPr lang="en-US" dirty="0">
                <a:solidFill>
                  <a:schemeClr val="bg1"/>
                </a:solidFill>
              </a:rPr>
              <a:t>Next Attempt</a:t>
            </a:r>
          </a:p>
        </p:txBody>
      </p:sp>
    </p:spTree>
    <p:extLst>
      <p:ext uri="{BB962C8B-B14F-4D97-AF65-F5344CB8AC3E}">
        <p14:creationId xmlns:p14="http://schemas.microsoft.com/office/powerpoint/2010/main" val="1771967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8" y="395438"/>
            <a:ext cx="9646378" cy="564592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22777" y="0"/>
            <a:ext cx="250004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Motivation</a:t>
            </a:r>
          </a:p>
          <a:p>
            <a:r>
              <a:rPr lang="en-US" dirty="0">
                <a:solidFill>
                  <a:schemeClr val="bg1"/>
                </a:solidFill>
              </a:rPr>
              <a:t>First Attempt</a:t>
            </a:r>
          </a:p>
          <a:p>
            <a:r>
              <a:rPr lang="en-US" dirty="0">
                <a:solidFill>
                  <a:schemeClr val="bg1"/>
                </a:solidFill>
              </a:rPr>
              <a:t>Second/Third Attempt</a:t>
            </a:r>
          </a:p>
          <a:p>
            <a:r>
              <a:rPr lang="en-US" dirty="0"/>
              <a:t>Current Attempt</a:t>
            </a:r>
          </a:p>
          <a:p>
            <a:r>
              <a:rPr lang="en-US" dirty="0">
                <a:solidFill>
                  <a:schemeClr val="bg1"/>
                </a:solidFill>
              </a:rPr>
              <a:t>Next Attempt</a:t>
            </a:r>
          </a:p>
        </p:txBody>
      </p:sp>
    </p:spTree>
    <p:extLst>
      <p:ext uri="{BB962C8B-B14F-4D97-AF65-F5344CB8AC3E}">
        <p14:creationId xmlns:p14="http://schemas.microsoft.com/office/powerpoint/2010/main" val="804682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4601"/>
            <a:ext cx="12192000" cy="43148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22777" y="0"/>
            <a:ext cx="250004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Motivation</a:t>
            </a:r>
          </a:p>
          <a:p>
            <a:r>
              <a:rPr lang="en-US" dirty="0">
                <a:solidFill>
                  <a:schemeClr val="bg1"/>
                </a:solidFill>
              </a:rPr>
              <a:t>First Attempt</a:t>
            </a:r>
          </a:p>
          <a:p>
            <a:r>
              <a:rPr lang="en-US" dirty="0">
                <a:solidFill>
                  <a:schemeClr val="bg1"/>
                </a:solidFill>
              </a:rPr>
              <a:t>Second/Third Attempt</a:t>
            </a:r>
          </a:p>
          <a:p>
            <a:r>
              <a:rPr lang="en-US" dirty="0"/>
              <a:t>Current Attempt</a:t>
            </a:r>
          </a:p>
          <a:p>
            <a:r>
              <a:rPr lang="en-US" dirty="0">
                <a:solidFill>
                  <a:schemeClr val="bg1"/>
                </a:solidFill>
              </a:rPr>
              <a:t>Next Attempt</a:t>
            </a:r>
          </a:p>
        </p:txBody>
      </p:sp>
    </p:spTree>
    <p:extLst>
      <p:ext uri="{BB962C8B-B14F-4D97-AF65-F5344CB8AC3E}">
        <p14:creationId xmlns:p14="http://schemas.microsoft.com/office/powerpoint/2010/main" val="3220988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39" y="148848"/>
            <a:ext cx="9474424" cy="625544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22777" y="0"/>
            <a:ext cx="250004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Motivation</a:t>
            </a:r>
          </a:p>
          <a:p>
            <a:r>
              <a:rPr lang="en-US" dirty="0">
                <a:solidFill>
                  <a:schemeClr val="bg1"/>
                </a:solidFill>
              </a:rPr>
              <a:t>First Attempt</a:t>
            </a:r>
          </a:p>
          <a:p>
            <a:r>
              <a:rPr lang="en-US" dirty="0">
                <a:solidFill>
                  <a:schemeClr val="bg1"/>
                </a:solidFill>
              </a:rPr>
              <a:t>Second/Third Attempt</a:t>
            </a:r>
          </a:p>
          <a:p>
            <a:r>
              <a:rPr lang="en-US" dirty="0"/>
              <a:t>Current Attempt</a:t>
            </a:r>
          </a:p>
          <a:p>
            <a:r>
              <a:rPr lang="en-US" dirty="0">
                <a:solidFill>
                  <a:schemeClr val="bg1"/>
                </a:solidFill>
              </a:rPr>
              <a:t>Next Attempt</a:t>
            </a:r>
          </a:p>
        </p:txBody>
      </p:sp>
    </p:spTree>
    <p:extLst>
      <p:ext uri="{BB962C8B-B14F-4D97-AF65-F5344CB8AC3E}">
        <p14:creationId xmlns:p14="http://schemas.microsoft.com/office/powerpoint/2010/main" val="2423588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Attempt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Incorporate XSTAMPP into CAST</a:t>
            </a:r>
          </a:p>
          <a:p>
            <a:r>
              <a:rPr lang="en-US" sz="2000" dirty="0"/>
              <a:t>Encourage students to become their own “experts”</a:t>
            </a:r>
          </a:p>
          <a:p>
            <a:pPr lvl="1"/>
            <a:r>
              <a:rPr lang="en-US" sz="1800" dirty="0"/>
              <a:t>Tell the story, the technical words can come later</a:t>
            </a:r>
          </a:p>
          <a:p>
            <a:r>
              <a:rPr lang="en-US" sz="2000" dirty="0"/>
              <a:t>Continue Active Critical Thinking</a:t>
            </a: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22777" y="0"/>
            <a:ext cx="250004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Motivation</a:t>
            </a:r>
          </a:p>
          <a:p>
            <a:r>
              <a:rPr lang="en-US" dirty="0">
                <a:solidFill>
                  <a:schemeClr val="bg1"/>
                </a:solidFill>
              </a:rPr>
              <a:t>First Attempt</a:t>
            </a:r>
          </a:p>
          <a:p>
            <a:r>
              <a:rPr lang="en-US" dirty="0">
                <a:solidFill>
                  <a:schemeClr val="bg1"/>
                </a:solidFill>
              </a:rPr>
              <a:t>Second/Third Attempt</a:t>
            </a:r>
          </a:p>
          <a:p>
            <a:r>
              <a:rPr lang="en-US" dirty="0">
                <a:solidFill>
                  <a:schemeClr val="bg1"/>
                </a:solidFill>
              </a:rPr>
              <a:t>Current Attempt</a:t>
            </a:r>
          </a:p>
          <a:p>
            <a:r>
              <a:rPr lang="en-US" dirty="0"/>
              <a:t>Next Attempt</a:t>
            </a:r>
          </a:p>
        </p:txBody>
      </p:sp>
    </p:spTree>
    <p:extLst>
      <p:ext uri="{BB962C8B-B14F-4D97-AF65-F5344CB8AC3E}">
        <p14:creationId xmlns:p14="http://schemas.microsoft.com/office/powerpoint/2010/main" val="265402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12" name="Group 1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9"/>
          <a:stretch/>
        </p:blipFill>
        <p:spPr>
          <a:xfrm>
            <a:off x="4967448" y="609601"/>
            <a:ext cx="3975920" cy="5111722"/>
          </a:xfrm>
          <a:prstGeom prst="rect">
            <a:avLst/>
          </a:prstGeom>
        </p:spPr>
      </p:pic>
      <p:sp>
        <p:nvSpPr>
          <p:cNvPr id="6" name="Vertical Title 5"/>
          <p:cNvSpPr>
            <a:spLocks noGrp="1"/>
          </p:cNvSpPr>
          <p:nvPr>
            <p:ph type="title" orient="vert"/>
          </p:nvPr>
        </p:nvSpPr>
        <p:spPr>
          <a:xfrm>
            <a:off x="676746" y="609600"/>
            <a:ext cx="3729076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7" name="Vertical Text Placeholder 6"/>
          <p:cNvSpPr>
            <a:spLocks noGrp="1"/>
          </p:cNvSpPr>
          <p:nvPr>
            <p:ph type="body" orient="vert" idx="1"/>
          </p:nvPr>
        </p:nvSpPr>
        <p:spPr>
          <a:xfrm>
            <a:off x="685167" y="2160589"/>
            <a:ext cx="3720916" cy="356073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Motivation</a:t>
            </a:r>
          </a:p>
          <a:p>
            <a:r>
              <a:rPr lang="en-US" dirty="0"/>
              <a:t>First Attempt</a:t>
            </a:r>
          </a:p>
          <a:p>
            <a:r>
              <a:rPr lang="en-US" dirty="0"/>
              <a:t>Second/Third Attempt</a:t>
            </a:r>
          </a:p>
          <a:p>
            <a:r>
              <a:rPr lang="en-US" dirty="0"/>
              <a:t>Current Attempt</a:t>
            </a:r>
          </a:p>
          <a:p>
            <a:r>
              <a:rPr lang="en-US" dirty="0"/>
              <a:t>Next Attempt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79155" y="6041362"/>
            <a:ext cx="14379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/>
              <a:t>9/14/2016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/>
            <a:fld id="{8C71CAF9-4461-454A-B702-D536C3775752}" type="slidenum">
              <a:rPr lang="en-US" smtClean="0"/>
              <a:pPr defTabSz="914400"/>
              <a:t>2</a:t>
            </a:fld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40" y="6041362"/>
            <a:ext cx="43719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280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Honestly, I would like to thank </a:t>
            </a:r>
            <a:br>
              <a:rPr lang="en-US" dirty="0"/>
            </a:br>
            <a:r>
              <a:rPr lang="en-US" dirty="0" err="1"/>
              <a:t>Ritesh</a:t>
            </a:r>
            <a:r>
              <a:rPr lang="en-US" dirty="0"/>
              <a:t> Kumar Chalawadi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91549"/>
            <a:ext cx="8705817" cy="377252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15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Skydrive</a:t>
            </a:r>
            <a:r>
              <a:rPr lang="en-US" sz="2400" dirty="0"/>
              <a:t> folder with files mentioned in presentation</a:t>
            </a:r>
          </a:p>
          <a:p>
            <a:pPr lvl="1"/>
            <a:r>
              <a:rPr lang="en-US" sz="2200" dirty="0">
                <a:hlinkClick r:id="rId2"/>
              </a:rPr>
              <a:t>https://1drv.ms/f/s!Ao_Q8jQ3JqgCgdorvnj2uf6wckBWBA</a:t>
            </a:r>
            <a:r>
              <a:rPr lang="en-US" sz="2200" dirty="0"/>
              <a:t> </a:t>
            </a:r>
          </a:p>
          <a:p>
            <a:pPr lvl="1"/>
            <a:endParaRPr lang="en-US" sz="2200" dirty="0"/>
          </a:p>
          <a:p>
            <a:r>
              <a:rPr lang="en-US" sz="2400" dirty="0"/>
              <a:t>XSTAMPP directory</a:t>
            </a:r>
          </a:p>
          <a:p>
            <a:pPr lvl="1"/>
            <a:r>
              <a:rPr lang="en-US" sz="2200" dirty="0">
                <a:hlinkClick r:id="rId3"/>
              </a:rPr>
              <a:t>https://sourceforge.net/projects/stampp/</a:t>
            </a:r>
            <a:r>
              <a:rPr lang="en-US" sz="2200" dirty="0"/>
              <a:t> 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0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26373"/>
            <a:ext cx="8596668" cy="4814990"/>
          </a:xfrm>
        </p:spPr>
        <p:txBody>
          <a:bodyPr>
            <a:noAutofit/>
          </a:bodyPr>
          <a:lstStyle/>
          <a:p>
            <a:r>
              <a:rPr lang="en-US" sz="2400" dirty="0"/>
              <a:t>Recently started teaching at the University of Houston Clear Lake </a:t>
            </a:r>
          </a:p>
          <a:p>
            <a:pPr lvl="1"/>
            <a:r>
              <a:rPr lang="en-US" sz="2000" dirty="0"/>
              <a:t>Johnson Space Center (“Houston, we have a problem”)</a:t>
            </a:r>
          </a:p>
          <a:p>
            <a:r>
              <a:rPr lang="en-US" sz="2400" dirty="0"/>
              <a:t>Experience</a:t>
            </a:r>
          </a:p>
          <a:p>
            <a:pPr lvl="1"/>
            <a:r>
              <a:rPr lang="en-US" sz="2000" dirty="0"/>
              <a:t>Industrial engineering </a:t>
            </a:r>
          </a:p>
          <a:p>
            <a:pPr lvl="1"/>
            <a:r>
              <a:rPr lang="en-US" sz="2000" dirty="0"/>
              <a:t>Safety officer in the United States Air Force</a:t>
            </a:r>
          </a:p>
          <a:p>
            <a:r>
              <a:rPr lang="en-US" sz="2400" dirty="0"/>
              <a:t>The SWEN student population </a:t>
            </a:r>
          </a:p>
          <a:p>
            <a:pPr lvl="1"/>
            <a:r>
              <a:rPr lang="en-US" sz="2000" dirty="0"/>
              <a:t>overwhelmingly foreign students (95%)</a:t>
            </a:r>
          </a:p>
          <a:p>
            <a:pPr lvl="1"/>
            <a:r>
              <a:rPr lang="en-US" sz="2000" dirty="0"/>
              <a:t>little or no experience in system engineering</a:t>
            </a:r>
          </a:p>
          <a:p>
            <a:r>
              <a:rPr lang="en-US" sz="2400" dirty="0"/>
              <a:t>As mentioned frequently, HAZOPS, FTA and FMEA do not work with Software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22777" y="0"/>
            <a:ext cx="25000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Motivation</a:t>
            </a:r>
          </a:p>
          <a:p>
            <a:r>
              <a:rPr lang="en-US" dirty="0">
                <a:solidFill>
                  <a:schemeClr val="bg1"/>
                </a:solidFill>
              </a:rPr>
              <a:t>First Attempt</a:t>
            </a:r>
          </a:p>
          <a:p>
            <a:r>
              <a:rPr lang="en-US" dirty="0">
                <a:solidFill>
                  <a:schemeClr val="bg1"/>
                </a:solidFill>
              </a:rPr>
              <a:t>Second/Third Attempt</a:t>
            </a:r>
          </a:p>
          <a:p>
            <a:r>
              <a:rPr lang="en-US" dirty="0">
                <a:solidFill>
                  <a:schemeClr val="bg1"/>
                </a:solidFill>
              </a:rPr>
              <a:t>Current Attempt</a:t>
            </a:r>
          </a:p>
          <a:p>
            <a:r>
              <a:rPr lang="en-US" dirty="0">
                <a:solidFill>
                  <a:schemeClr val="bg1"/>
                </a:solidFill>
              </a:rPr>
              <a:t>Next Attempt</a:t>
            </a:r>
          </a:p>
        </p:txBody>
      </p:sp>
    </p:spTree>
    <p:extLst>
      <p:ext uri="{BB962C8B-B14F-4D97-AF65-F5344CB8AC3E}">
        <p14:creationId xmlns:p14="http://schemas.microsoft.com/office/powerpoint/2010/main" val="72078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Attempt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Teach standard safety techniques </a:t>
            </a:r>
          </a:p>
          <a:p>
            <a:pPr lvl="1"/>
            <a:r>
              <a:rPr lang="en-US" dirty="0"/>
              <a:t>Hazardous Operations (HAZOPS)</a:t>
            </a:r>
          </a:p>
          <a:p>
            <a:pPr lvl="1"/>
            <a:r>
              <a:rPr lang="en-US" dirty="0"/>
              <a:t>Failure Mode, Effects and Criticality Analysis (FMECA) </a:t>
            </a:r>
          </a:p>
          <a:p>
            <a:pPr lvl="1"/>
            <a:r>
              <a:rPr lang="en-US" dirty="0"/>
              <a:t>Fault Tree Analysis (FTA) </a:t>
            </a:r>
          </a:p>
          <a:p>
            <a:r>
              <a:rPr lang="en-US" dirty="0"/>
              <a:t>This was a horrible failure</a:t>
            </a:r>
          </a:p>
          <a:p>
            <a:r>
              <a:rPr lang="en-US" dirty="0"/>
              <a:t>Learned about STAMP</a:t>
            </a:r>
          </a:p>
          <a:p>
            <a:pPr lvl="1"/>
            <a:r>
              <a:rPr lang="en-US" dirty="0"/>
              <a:t>Borrowed heavily from </a:t>
            </a:r>
            <a:r>
              <a:rPr lang="en-US" dirty="0" err="1"/>
              <a:t>Leveson</a:t>
            </a:r>
            <a:endParaRPr lang="en-US" dirty="0"/>
          </a:p>
          <a:p>
            <a:r>
              <a:rPr lang="en-US" dirty="0"/>
              <a:t>Students lack technical terminology, so they use generics – no domain considerations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22777" y="0"/>
            <a:ext cx="250004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Motivation</a:t>
            </a:r>
          </a:p>
          <a:p>
            <a:r>
              <a:rPr lang="en-US" dirty="0"/>
              <a:t>First Attempt</a:t>
            </a:r>
          </a:p>
          <a:p>
            <a:r>
              <a:rPr lang="en-US" dirty="0">
                <a:solidFill>
                  <a:schemeClr val="bg1"/>
                </a:solidFill>
              </a:rPr>
              <a:t>Second/Third Attempt</a:t>
            </a:r>
          </a:p>
          <a:p>
            <a:r>
              <a:rPr lang="en-US" dirty="0">
                <a:solidFill>
                  <a:schemeClr val="bg1"/>
                </a:solidFill>
              </a:rPr>
              <a:t>Current Attempt</a:t>
            </a:r>
          </a:p>
          <a:p>
            <a:r>
              <a:rPr lang="en-US" dirty="0">
                <a:solidFill>
                  <a:schemeClr val="bg1"/>
                </a:solidFill>
              </a:rPr>
              <a:t>Next Attempt</a:t>
            </a:r>
          </a:p>
        </p:txBody>
      </p:sp>
    </p:spTree>
    <p:extLst>
      <p:ext uri="{BB962C8B-B14F-4D97-AF65-F5344CB8AC3E}">
        <p14:creationId xmlns:p14="http://schemas.microsoft.com/office/powerpoint/2010/main" val="103626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Attempt Topics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7286335"/>
              </p:ext>
            </p:extLst>
          </p:nvPr>
        </p:nvGraphicFramePr>
        <p:xfrm>
          <a:off x="677690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0" name="Star: 7 Points 9"/>
          <p:cNvSpPr/>
          <p:nvPr/>
        </p:nvSpPr>
        <p:spPr>
          <a:xfrm>
            <a:off x="7461611" y="580144"/>
            <a:ext cx="2616961" cy="2013735"/>
          </a:xfrm>
          <a:prstGeom prst="star7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intensive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5551" y="2712378"/>
            <a:ext cx="728917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1                              1                                 4                                 1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4                               2                                1                                 1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722777" y="0"/>
            <a:ext cx="250004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Motivation</a:t>
            </a:r>
          </a:p>
          <a:p>
            <a:r>
              <a:rPr lang="en-US" dirty="0"/>
              <a:t>First Attempt</a:t>
            </a:r>
          </a:p>
          <a:p>
            <a:r>
              <a:rPr lang="en-US" dirty="0">
                <a:solidFill>
                  <a:schemeClr val="bg1"/>
                </a:solidFill>
              </a:rPr>
              <a:t>Second/Third Attempt</a:t>
            </a:r>
          </a:p>
          <a:p>
            <a:r>
              <a:rPr lang="en-US" dirty="0">
                <a:solidFill>
                  <a:schemeClr val="bg1"/>
                </a:solidFill>
              </a:rPr>
              <a:t>Current Attempt</a:t>
            </a:r>
          </a:p>
          <a:p>
            <a:r>
              <a:rPr lang="en-US" dirty="0">
                <a:solidFill>
                  <a:schemeClr val="bg1"/>
                </a:solidFill>
              </a:rPr>
              <a:t>Next Attempt</a:t>
            </a:r>
          </a:p>
        </p:txBody>
      </p:sp>
    </p:spTree>
    <p:extLst>
      <p:ext uri="{BB962C8B-B14F-4D97-AF65-F5344CB8AC3E}">
        <p14:creationId xmlns:p14="http://schemas.microsoft.com/office/powerpoint/2010/main" val="257223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508" y="1930400"/>
            <a:ext cx="5568310" cy="3104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CAST/STPA Control Structure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1957" y="6041362"/>
            <a:ext cx="1425116" cy="365125"/>
          </a:xfrm>
        </p:spPr>
        <p:txBody>
          <a:bodyPr>
            <a:normAutofit/>
          </a:bodyPr>
          <a:lstStyle/>
          <a:p>
            <a:r>
              <a:rPr lang="en-US"/>
              <a:t>9/14/2016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C71CAF9-4461-454A-B702-D536C3775752}" type="slidenum">
              <a:rPr lang="en-US" smtClean="0"/>
              <a:t>6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539" y="1930400"/>
            <a:ext cx="4933950" cy="3505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60585" y="5481123"/>
            <a:ext cx="738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CAST                                                                                          STPA</a:t>
            </a:r>
          </a:p>
        </p:txBody>
      </p:sp>
      <p:sp>
        <p:nvSpPr>
          <p:cNvPr id="9" name="Rectangle 8"/>
          <p:cNvSpPr/>
          <p:nvPr/>
        </p:nvSpPr>
        <p:spPr>
          <a:xfrm>
            <a:off x="9722777" y="0"/>
            <a:ext cx="250004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Motivation</a:t>
            </a:r>
          </a:p>
          <a:p>
            <a:r>
              <a:rPr lang="en-US" dirty="0"/>
              <a:t>First Attempt</a:t>
            </a:r>
          </a:p>
          <a:p>
            <a:r>
              <a:rPr lang="en-US" dirty="0">
                <a:solidFill>
                  <a:schemeClr val="bg1"/>
                </a:solidFill>
              </a:rPr>
              <a:t>Second/Third Attempt</a:t>
            </a:r>
          </a:p>
          <a:p>
            <a:r>
              <a:rPr lang="en-US" dirty="0">
                <a:solidFill>
                  <a:schemeClr val="bg1"/>
                </a:solidFill>
              </a:rPr>
              <a:t>Current Attempt</a:t>
            </a:r>
          </a:p>
          <a:p>
            <a:r>
              <a:rPr lang="en-US" dirty="0">
                <a:solidFill>
                  <a:schemeClr val="bg1"/>
                </a:solidFill>
              </a:rPr>
              <a:t>Next Attempt</a:t>
            </a:r>
          </a:p>
        </p:txBody>
      </p:sp>
    </p:spTree>
    <p:extLst>
      <p:ext uri="{BB962C8B-B14F-4D97-AF65-F5344CB8AC3E}">
        <p14:creationId xmlns:p14="http://schemas.microsoft.com/office/powerpoint/2010/main" val="207561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Attempt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63721"/>
            <a:ext cx="9001925" cy="477764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 kept the project</a:t>
            </a:r>
          </a:p>
          <a:p>
            <a:r>
              <a:rPr lang="en-US" sz="2400" dirty="0"/>
              <a:t>Dumped the Traditional methods</a:t>
            </a:r>
          </a:p>
          <a:p>
            <a:pPr lvl="1"/>
            <a:r>
              <a:rPr lang="en-US" sz="2000" dirty="0"/>
              <a:t>Hardware techniques to software systems WAS WRONG</a:t>
            </a:r>
            <a:endParaRPr lang="en-US" sz="2200" dirty="0"/>
          </a:p>
          <a:p>
            <a:r>
              <a:rPr lang="en-US" sz="2400" dirty="0"/>
              <a:t>Extended CAST analysis to 4 weeks</a:t>
            </a:r>
          </a:p>
          <a:p>
            <a:r>
              <a:rPr lang="en-US" sz="2400" dirty="0"/>
              <a:t>Extended STPA to 4 weeks</a:t>
            </a:r>
          </a:p>
          <a:p>
            <a:endParaRPr lang="en-US" sz="2400" dirty="0"/>
          </a:p>
          <a:p>
            <a:r>
              <a:rPr lang="en-US" sz="2400" dirty="0"/>
              <a:t>PROBLEM:  REQ / ACK generic control structures</a:t>
            </a:r>
          </a:p>
          <a:p>
            <a:r>
              <a:rPr lang="en-US" sz="2400" dirty="0"/>
              <a:t>PROBLEM:  Minimum effort exerted for STPA tables and charts</a:t>
            </a:r>
          </a:p>
          <a:p>
            <a:endParaRPr lang="en-US" sz="2400" dirty="0"/>
          </a:p>
          <a:p>
            <a:r>
              <a:rPr lang="en-US" sz="2400" dirty="0"/>
              <a:t>Students afraid of using wrong terminology – play </a:t>
            </a:r>
            <a:r>
              <a:rPr lang="en-US" sz="2400"/>
              <a:t>it safe!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22777" y="0"/>
            <a:ext cx="250004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Motivation</a:t>
            </a:r>
          </a:p>
          <a:p>
            <a:r>
              <a:rPr lang="en-US" dirty="0">
                <a:solidFill>
                  <a:schemeClr val="bg1"/>
                </a:solidFill>
              </a:rPr>
              <a:t>First Attempt</a:t>
            </a:r>
          </a:p>
          <a:p>
            <a:r>
              <a:rPr lang="en-US" dirty="0"/>
              <a:t>Second/Third Attempt</a:t>
            </a:r>
          </a:p>
          <a:p>
            <a:r>
              <a:rPr lang="en-US" dirty="0">
                <a:solidFill>
                  <a:schemeClr val="bg1"/>
                </a:solidFill>
              </a:rPr>
              <a:t>Current Attempt</a:t>
            </a:r>
          </a:p>
          <a:p>
            <a:r>
              <a:rPr lang="en-US" dirty="0">
                <a:solidFill>
                  <a:schemeClr val="bg1"/>
                </a:solidFill>
              </a:rPr>
              <a:t>Next Attempt</a:t>
            </a:r>
          </a:p>
        </p:txBody>
      </p:sp>
    </p:spTree>
    <p:extLst>
      <p:ext uri="{BB962C8B-B14F-4D97-AF65-F5344CB8AC3E}">
        <p14:creationId xmlns:p14="http://schemas.microsoft.com/office/powerpoint/2010/main" val="2941311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Second/Third Attempt Topics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3562913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7372142"/>
              </p:ext>
            </p:extLst>
          </p:nvPr>
        </p:nvGraphicFramePr>
        <p:xfrm>
          <a:off x="677334" y="2160587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0" name="Star: 7 Points 9"/>
          <p:cNvSpPr/>
          <p:nvPr/>
        </p:nvSpPr>
        <p:spPr>
          <a:xfrm>
            <a:off x="7205133" y="31758"/>
            <a:ext cx="2616961" cy="2013735"/>
          </a:xfrm>
          <a:prstGeom prst="star7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intensive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59366" y="2442117"/>
            <a:ext cx="649408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dirty="0"/>
              <a:t>                                     1                                             4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4                                              2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722777" y="0"/>
            <a:ext cx="250004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Motivation</a:t>
            </a:r>
          </a:p>
          <a:p>
            <a:r>
              <a:rPr lang="en-US" dirty="0">
                <a:solidFill>
                  <a:schemeClr val="bg1"/>
                </a:solidFill>
              </a:rPr>
              <a:t>First Attempt</a:t>
            </a:r>
          </a:p>
          <a:p>
            <a:r>
              <a:rPr lang="en-US" dirty="0"/>
              <a:t>Second/Third Attempt</a:t>
            </a:r>
          </a:p>
          <a:p>
            <a:r>
              <a:rPr lang="en-US" dirty="0">
                <a:solidFill>
                  <a:schemeClr val="bg1"/>
                </a:solidFill>
              </a:rPr>
              <a:t>Current Attempt</a:t>
            </a:r>
          </a:p>
          <a:p>
            <a:r>
              <a:rPr lang="en-US" dirty="0">
                <a:solidFill>
                  <a:schemeClr val="bg1"/>
                </a:solidFill>
              </a:rPr>
              <a:t>Next Attempt</a:t>
            </a:r>
          </a:p>
        </p:txBody>
      </p:sp>
    </p:spTree>
    <p:extLst>
      <p:ext uri="{BB962C8B-B14F-4D97-AF65-F5344CB8AC3E}">
        <p14:creationId xmlns:p14="http://schemas.microsoft.com/office/powerpoint/2010/main" val="220025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CAST/STPA Control Structure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1957" y="6041362"/>
            <a:ext cx="1425116" cy="365125"/>
          </a:xfrm>
        </p:spPr>
        <p:txBody>
          <a:bodyPr>
            <a:normAutofit/>
          </a:bodyPr>
          <a:lstStyle/>
          <a:p>
            <a:r>
              <a:rPr lang="en-US"/>
              <a:t>9/14/2016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C71CAF9-4461-454A-B702-D536C3775752}" type="slidenum">
              <a:rPr lang="en-US" smtClean="0"/>
              <a:t>9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60585" y="5481123"/>
            <a:ext cx="738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CAST                                                                                          STPA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624" y="1739493"/>
            <a:ext cx="6295907" cy="34651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67" y="1371160"/>
            <a:ext cx="5590639" cy="42017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722777" y="0"/>
            <a:ext cx="250004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Motivation</a:t>
            </a:r>
          </a:p>
          <a:p>
            <a:r>
              <a:rPr lang="en-US" dirty="0">
                <a:solidFill>
                  <a:schemeClr val="bg1"/>
                </a:solidFill>
              </a:rPr>
              <a:t>First Attempt</a:t>
            </a:r>
          </a:p>
          <a:p>
            <a:r>
              <a:rPr lang="en-US" dirty="0"/>
              <a:t>Second/Third Attempt</a:t>
            </a:r>
          </a:p>
          <a:p>
            <a:r>
              <a:rPr lang="en-US" dirty="0">
                <a:solidFill>
                  <a:schemeClr val="bg1"/>
                </a:solidFill>
              </a:rPr>
              <a:t>Current Attempt</a:t>
            </a:r>
          </a:p>
          <a:p>
            <a:r>
              <a:rPr lang="en-US" dirty="0">
                <a:solidFill>
                  <a:schemeClr val="bg1"/>
                </a:solidFill>
              </a:rPr>
              <a:t>Next Attempt</a:t>
            </a:r>
          </a:p>
        </p:txBody>
      </p:sp>
    </p:spTree>
    <p:extLst>
      <p:ext uri="{BB962C8B-B14F-4D97-AF65-F5344CB8AC3E}">
        <p14:creationId xmlns:p14="http://schemas.microsoft.com/office/powerpoint/2010/main" val="1100662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250</TotalTime>
  <Words>776</Words>
  <Application>Microsoft Macintosh PowerPoint</Application>
  <PresentationFormat>Widescreen</PresentationFormat>
  <Paragraphs>297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Wingdings 3</vt:lpstr>
      <vt:lpstr>Trebuchet MS</vt:lpstr>
      <vt:lpstr>Arial</vt:lpstr>
      <vt:lpstr>Calibri</vt:lpstr>
      <vt:lpstr>Facet</vt:lpstr>
      <vt:lpstr>Teaching STAMP: High Level Communication Design Concerns for a Domestic Robot</vt:lpstr>
      <vt:lpstr>Introduction</vt:lpstr>
      <vt:lpstr>Motivation</vt:lpstr>
      <vt:lpstr>First Attempt</vt:lpstr>
      <vt:lpstr>First Attempt Topics</vt:lpstr>
      <vt:lpstr>CAST/STPA Control Structure</vt:lpstr>
      <vt:lpstr>Second Attempt</vt:lpstr>
      <vt:lpstr>Second/Third Attempt Topics</vt:lpstr>
      <vt:lpstr>CAST/STPA Control Structure</vt:lpstr>
      <vt:lpstr>Current Attempt</vt:lpstr>
      <vt:lpstr>YAY for XSTAMPP</vt:lpstr>
      <vt:lpstr>Second Attempt Topics</vt:lpstr>
      <vt:lpstr>CAST  Control  Structure</vt:lpstr>
      <vt:lpstr>STPA Control Structure</vt:lpstr>
      <vt:lpstr>PowerPoint Presentation</vt:lpstr>
      <vt:lpstr>PowerPoint Presentation</vt:lpstr>
      <vt:lpstr>PowerPoint Presentation</vt:lpstr>
      <vt:lpstr>PowerPoint Presentation</vt:lpstr>
      <vt:lpstr>Next Attempt</vt:lpstr>
      <vt:lpstr>Honestly, I would like to thank  Ritesh Kumar Chalawadi </vt:lpstr>
      <vt:lpstr>Links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Ritesh Kumar Chalawadi</cp:lastModifiedBy>
  <cp:revision>28</cp:revision>
  <dcterms:created xsi:type="dcterms:W3CDTF">2012-07-27T01:16:44Z</dcterms:created>
  <dcterms:modified xsi:type="dcterms:W3CDTF">2016-09-15T01:22:43Z</dcterms:modified>
</cp:coreProperties>
</file>