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34" d="100"/>
          <a:sy n="134" d="100"/>
        </p:scale>
        <p:origin x="-100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A573-28D4-41D2-B87D-8990FFE712BD}" type="datetimeFigureOut">
              <a:rPr lang="he-IL" smtClean="0"/>
              <a:t>י"ג/אדר/תשע"ה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73AE-0312-41D4-BD6E-4937D682CA5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2132856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ACCOUNT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3275856" y="3429000"/>
            <a:ext cx="1296144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nickname</a:t>
            </a:r>
            <a:endParaRPr lang="he-IL" sz="1200" dirty="0"/>
          </a:p>
        </p:txBody>
      </p:sp>
      <p:sp>
        <p:nvSpPr>
          <p:cNvPr id="6" name="Oval 5"/>
          <p:cNvSpPr/>
          <p:nvPr/>
        </p:nvSpPr>
        <p:spPr>
          <a:xfrm>
            <a:off x="107504" y="2708920"/>
            <a:ext cx="93610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password</a:t>
            </a:r>
            <a:endParaRPr lang="he-IL" sz="600" dirty="0"/>
          </a:p>
        </p:txBody>
      </p:sp>
      <p:sp>
        <p:nvSpPr>
          <p:cNvPr id="7" name="Oval 6"/>
          <p:cNvSpPr/>
          <p:nvPr/>
        </p:nvSpPr>
        <p:spPr>
          <a:xfrm>
            <a:off x="2771800" y="980728"/>
            <a:ext cx="1080120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username</a:t>
            </a:r>
            <a:endParaRPr lang="he-IL" sz="1100" dirty="0"/>
          </a:p>
        </p:txBody>
      </p:sp>
      <p:sp>
        <p:nvSpPr>
          <p:cNvPr id="8" name="Oval 7"/>
          <p:cNvSpPr/>
          <p:nvPr/>
        </p:nvSpPr>
        <p:spPr>
          <a:xfrm>
            <a:off x="1547664" y="980728"/>
            <a:ext cx="93610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photo</a:t>
            </a:r>
            <a:endParaRPr lang="he-IL" sz="1100" dirty="0"/>
          </a:p>
        </p:txBody>
      </p:sp>
      <p:sp>
        <p:nvSpPr>
          <p:cNvPr id="9" name="Oval 8"/>
          <p:cNvSpPr/>
          <p:nvPr/>
        </p:nvSpPr>
        <p:spPr>
          <a:xfrm>
            <a:off x="107504" y="1628800"/>
            <a:ext cx="1152128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description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115616" y="3501008"/>
            <a:ext cx="864096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 smtClean="0"/>
              <a:t>id</a:t>
            </a:r>
            <a:endParaRPr lang="he-IL" b="1" u="sng" dirty="0"/>
          </a:p>
        </p:txBody>
      </p:sp>
      <p:cxnSp>
        <p:nvCxnSpPr>
          <p:cNvPr id="12" name="Straight Connector 11"/>
          <p:cNvCxnSpPr>
            <a:stCxn id="8" idx="4"/>
            <a:endCxn id="4" idx="0"/>
          </p:cNvCxnSpPr>
          <p:nvPr/>
        </p:nvCxnSpPr>
        <p:spPr>
          <a:xfrm>
            <a:off x="2015716" y="1484784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4" idx="1"/>
          </p:cNvCxnSpPr>
          <p:nvPr/>
        </p:nvCxnSpPr>
        <p:spPr>
          <a:xfrm>
            <a:off x="1090907" y="2059039"/>
            <a:ext cx="960813" cy="54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4" idx="1"/>
          </p:cNvCxnSpPr>
          <p:nvPr/>
        </p:nvCxnSpPr>
        <p:spPr>
          <a:xfrm flipV="1">
            <a:off x="906519" y="2600908"/>
            <a:ext cx="1145201" cy="18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</p:cNvCxnSpPr>
          <p:nvPr/>
        </p:nvCxnSpPr>
        <p:spPr>
          <a:xfrm flipV="1">
            <a:off x="1547664" y="3068960"/>
            <a:ext cx="9361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H="1" flipV="1">
            <a:off x="3275856" y="2782737"/>
            <a:ext cx="648072" cy="64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1763688" y="4437112"/>
            <a:ext cx="1872208" cy="79208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Is being </a:t>
            </a:r>
            <a:r>
              <a:rPr lang="en-US" sz="1200" dirty="0" smtClean="0"/>
              <a:t>followed </a:t>
            </a:r>
            <a:r>
              <a:rPr lang="en-US" sz="1200" dirty="0" smtClean="0"/>
              <a:t>by</a:t>
            </a:r>
            <a:endParaRPr lang="he-IL" sz="1200" dirty="0"/>
          </a:p>
        </p:txBody>
      </p:sp>
      <p:sp>
        <p:nvSpPr>
          <p:cNvPr id="46" name="Rectangle 45"/>
          <p:cNvSpPr/>
          <p:nvPr/>
        </p:nvSpPr>
        <p:spPr>
          <a:xfrm>
            <a:off x="6948264" y="2348880"/>
            <a:ext cx="7200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POST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8100392" y="1124744"/>
            <a:ext cx="864096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 smtClean="0"/>
              <a:t>id</a:t>
            </a:r>
            <a:endParaRPr lang="he-IL" b="1" u="sng" dirty="0"/>
          </a:p>
        </p:txBody>
      </p:sp>
      <p:sp>
        <p:nvSpPr>
          <p:cNvPr id="52" name="Oval 51"/>
          <p:cNvSpPr/>
          <p:nvPr/>
        </p:nvSpPr>
        <p:spPr>
          <a:xfrm>
            <a:off x="5076056" y="1124744"/>
            <a:ext cx="1296144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ost_text</a:t>
            </a:r>
            <a:endParaRPr lang="he-IL" sz="1200" dirty="0"/>
          </a:p>
        </p:txBody>
      </p:sp>
      <p:sp>
        <p:nvSpPr>
          <p:cNvPr id="53" name="Oval 52"/>
          <p:cNvSpPr/>
          <p:nvPr/>
        </p:nvSpPr>
        <p:spPr>
          <a:xfrm>
            <a:off x="7740352" y="3429000"/>
            <a:ext cx="1296144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post_time</a:t>
            </a:r>
            <a:endParaRPr lang="he-IL" sz="1200" dirty="0"/>
          </a:p>
        </p:txBody>
      </p:sp>
      <p:sp>
        <p:nvSpPr>
          <p:cNvPr id="54" name="Oval 53"/>
          <p:cNvSpPr/>
          <p:nvPr/>
        </p:nvSpPr>
        <p:spPr>
          <a:xfrm>
            <a:off x="5940152" y="3429000"/>
            <a:ext cx="1296144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Republish_counter</a:t>
            </a:r>
            <a:endParaRPr lang="he-IL" sz="1200" dirty="0"/>
          </a:p>
        </p:txBody>
      </p:sp>
      <p:cxnSp>
        <p:nvCxnSpPr>
          <p:cNvPr id="60" name="Straight Connector 59"/>
          <p:cNvCxnSpPr>
            <a:stCxn id="53" idx="7"/>
          </p:cNvCxnSpPr>
          <p:nvPr/>
        </p:nvCxnSpPr>
        <p:spPr>
          <a:xfrm flipH="1" flipV="1">
            <a:off x="7524328" y="2852936"/>
            <a:ext cx="1322352" cy="62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4283968" y="2204864"/>
            <a:ext cx="1872208" cy="79208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Posts a</a:t>
            </a:r>
            <a:endParaRPr lang="he-IL" sz="1200" dirty="0"/>
          </a:p>
        </p:txBody>
      </p:sp>
      <p:cxnSp>
        <p:nvCxnSpPr>
          <p:cNvPr id="72" name="Straight Arrow Connector 71"/>
          <p:cNvCxnSpPr>
            <a:stCxn id="4" idx="3"/>
            <a:endCxn id="71" idx="1"/>
          </p:cNvCxnSpPr>
          <p:nvPr/>
        </p:nvCxnSpPr>
        <p:spPr>
          <a:xfrm>
            <a:off x="3275856" y="260090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6" idx="1"/>
            <a:endCxn id="71" idx="3"/>
          </p:cNvCxnSpPr>
          <p:nvPr/>
        </p:nvCxnSpPr>
        <p:spPr>
          <a:xfrm flipH="1">
            <a:off x="6156176" y="2600908"/>
            <a:ext cx="7920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1" idx="4"/>
            <a:endCxn id="46" idx="0"/>
          </p:cNvCxnSpPr>
          <p:nvPr/>
        </p:nvCxnSpPr>
        <p:spPr>
          <a:xfrm flipH="1">
            <a:off x="7308304" y="1556792"/>
            <a:ext cx="122413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2" idx="5"/>
            <a:endCxn id="46" idx="0"/>
          </p:cNvCxnSpPr>
          <p:nvPr/>
        </p:nvCxnSpPr>
        <p:spPr>
          <a:xfrm>
            <a:off x="6182384" y="1432057"/>
            <a:ext cx="1125920" cy="9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4"/>
            <a:endCxn id="4" idx="0"/>
          </p:cNvCxnSpPr>
          <p:nvPr/>
        </p:nvCxnSpPr>
        <p:spPr>
          <a:xfrm flipH="1">
            <a:off x="2663788" y="1484784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4" idx="0"/>
          </p:cNvCxnSpPr>
          <p:nvPr/>
        </p:nvCxnSpPr>
        <p:spPr>
          <a:xfrm flipV="1">
            <a:off x="6588224" y="2852936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948264" y="587727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TOPIC</a:t>
            </a:r>
            <a:endParaRPr lang="he-IL" dirty="0"/>
          </a:p>
        </p:txBody>
      </p:sp>
      <p:sp>
        <p:nvSpPr>
          <p:cNvPr id="130" name="Oval 129"/>
          <p:cNvSpPr/>
          <p:nvPr/>
        </p:nvSpPr>
        <p:spPr>
          <a:xfrm>
            <a:off x="5466897" y="5949280"/>
            <a:ext cx="864096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 smtClean="0"/>
              <a:t>id</a:t>
            </a:r>
            <a:endParaRPr lang="he-IL" b="1" u="sng" dirty="0"/>
          </a:p>
        </p:txBody>
      </p:sp>
      <p:sp>
        <p:nvSpPr>
          <p:cNvPr id="131" name="Oval 130"/>
          <p:cNvSpPr/>
          <p:nvPr/>
        </p:nvSpPr>
        <p:spPr>
          <a:xfrm>
            <a:off x="7685401" y="5497102"/>
            <a:ext cx="1296144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text</a:t>
            </a:r>
            <a:endParaRPr lang="he-IL" sz="1200" dirty="0"/>
          </a:p>
        </p:txBody>
      </p:sp>
      <p:cxnSp>
        <p:nvCxnSpPr>
          <p:cNvPr id="136" name="Straight Connector 135"/>
          <p:cNvCxnSpPr>
            <a:stCxn id="130" idx="6"/>
            <a:endCxn id="129" idx="1"/>
          </p:cNvCxnSpPr>
          <p:nvPr/>
        </p:nvCxnSpPr>
        <p:spPr>
          <a:xfrm>
            <a:off x="6330993" y="6165304"/>
            <a:ext cx="617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29" idx="3"/>
          </p:cNvCxnSpPr>
          <p:nvPr/>
        </p:nvCxnSpPr>
        <p:spPr>
          <a:xfrm flipH="1">
            <a:off x="7740352" y="5857142"/>
            <a:ext cx="593121" cy="30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ecision 138"/>
          <p:cNvSpPr/>
          <p:nvPr/>
        </p:nvSpPr>
        <p:spPr>
          <a:xfrm>
            <a:off x="6588224" y="4149080"/>
            <a:ext cx="1872208" cy="79208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Resides inside</a:t>
            </a:r>
            <a:endParaRPr lang="he-IL" sz="1200" dirty="0"/>
          </a:p>
        </p:txBody>
      </p:sp>
      <p:cxnSp>
        <p:nvCxnSpPr>
          <p:cNvPr id="141" name="Straight Arrow Connector 140"/>
          <p:cNvCxnSpPr>
            <a:stCxn id="129" idx="0"/>
            <a:endCxn id="139" idx="2"/>
          </p:cNvCxnSpPr>
          <p:nvPr/>
        </p:nvCxnSpPr>
        <p:spPr>
          <a:xfrm flipV="1">
            <a:off x="7344308" y="4941168"/>
            <a:ext cx="18002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6" idx="2"/>
            <a:endCxn id="139" idx="0"/>
          </p:cNvCxnSpPr>
          <p:nvPr/>
        </p:nvCxnSpPr>
        <p:spPr>
          <a:xfrm>
            <a:off x="7308304" y="2852936"/>
            <a:ext cx="216024" cy="1296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4" idx="1"/>
          </p:cNvCxnSpPr>
          <p:nvPr/>
        </p:nvCxnSpPr>
        <p:spPr>
          <a:xfrm flipH="1">
            <a:off x="1763688" y="3068960"/>
            <a:ext cx="900100" cy="1764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2"/>
          </p:cNvCxnSpPr>
          <p:nvPr/>
        </p:nvCxnSpPr>
        <p:spPr>
          <a:xfrm flipH="1" flipV="1">
            <a:off x="2663788" y="3068960"/>
            <a:ext cx="972108" cy="1764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82522" y="57398"/>
            <a:ext cx="1463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ERD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MnM</dc:creator>
  <cp:lastModifiedBy>Daniel</cp:lastModifiedBy>
  <cp:revision>9</cp:revision>
  <dcterms:created xsi:type="dcterms:W3CDTF">2015-03-04T14:48:23Z</dcterms:created>
  <dcterms:modified xsi:type="dcterms:W3CDTF">2015-03-04T20:46:12Z</dcterms:modified>
</cp:coreProperties>
</file>