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5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lsanmartin@worldbank.or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mfiorina@worldbank.or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C2EF3D-C1D5-42E7-B83B-6C0DAF508321}"/>
              </a:ext>
            </a:extLst>
          </p:cNvPr>
          <p:cNvSpPr txBox="1">
            <a:spLocks/>
          </p:cNvSpPr>
          <p:nvPr userDrawn="1"/>
        </p:nvSpPr>
        <p:spPr>
          <a:xfrm>
            <a:off x="1269645" y="1179181"/>
            <a:ext cx="5196469" cy="23876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Lato" panose="020F0502020204030203" pitchFamily="34" charset="0"/>
              </a:rPr>
              <a:t>Manage Successful Field Research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B11CF0-EA1B-4110-A68D-E2EA98D35C60}"/>
              </a:ext>
            </a:extLst>
          </p:cNvPr>
          <p:cNvSpPr txBox="1">
            <a:spLocks/>
          </p:cNvSpPr>
          <p:nvPr userDrawn="1"/>
        </p:nvSpPr>
        <p:spPr>
          <a:xfrm>
            <a:off x="1846590" y="3810725"/>
            <a:ext cx="3672468" cy="837474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May 8 -12, 2023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5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2F6A5C-2AE4-4DD7-9933-21E35E64F448}"/>
              </a:ext>
            </a:extLst>
          </p:cNvPr>
          <p:cNvSpPr txBox="1">
            <a:spLocks/>
          </p:cNvSpPr>
          <p:nvPr userDrawn="1"/>
        </p:nvSpPr>
        <p:spPr>
          <a:xfrm>
            <a:off x="1269645" y="678439"/>
            <a:ext cx="5196469" cy="23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Lato" panose="020F0502020204030203" pitchFamily="34" charset="0"/>
              </a:rPr>
              <a:t>Ensuring Data Quality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319EC7-E84C-46A5-BDA2-DACF15C91DF8}"/>
              </a:ext>
            </a:extLst>
          </p:cNvPr>
          <p:cNvSpPr txBox="1">
            <a:spLocks/>
          </p:cNvSpPr>
          <p:nvPr userDrawn="1"/>
        </p:nvSpPr>
        <p:spPr>
          <a:xfrm>
            <a:off x="1269646" y="3364412"/>
            <a:ext cx="5196468" cy="1678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Lato" panose="020F0502020204030203" pitchFamily="34" charset="0"/>
              </a:rPr>
              <a:t>Luis Eduardo San Martin</a:t>
            </a:r>
          </a:p>
          <a:p>
            <a:pPr marL="0" indent="0" algn="ctr">
              <a:buNone/>
            </a:pPr>
            <a:r>
              <a:rPr lang="en-US" sz="2000" dirty="0">
                <a:latin typeface="Lato" panose="020F0502020204030203" pitchFamily="34" charset="0"/>
              </a:rPr>
              <a:t>DIME Analytics</a:t>
            </a:r>
          </a:p>
        </p:txBody>
      </p:sp>
    </p:spTree>
    <p:extLst>
      <p:ext uri="{BB962C8B-B14F-4D97-AF65-F5344CB8AC3E}">
        <p14:creationId xmlns:p14="http://schemas.microsoft.com/office/powerpoint/2010/main" val="41019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0660-6C52-4B63-BE86-EFE95FD1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ABFE9-F8E0-DCF0-99C3-93A7A9EF77E7}"/>
              </a:ext>
            </a:extLst>
          </p:cNvPr>
          <p:cNvSpPr/>
          <p:nvPr userDrawn="1"/>
        </p:nvSpPr>
        <p:spPr>
          <a:xfrm>
            <a:off x="0" y="-308473"/>
            <a:ext cx="12192000" cy="1531345"/>
          </a:xfrm>
          <a:prstGeom prst="rect">
            <a:avLst/>
          </a:prstGeom>
          <a:solidFill>
            <a:srgbClr val="800280"/>
          </a:solidFill>
          <a:ln>
            <a:solidFill>
              <a:srgbClr val="80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4208436-B97A-F011-ACEB-B0F7471CCF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023" y="147140"/>
            <a:ext cx="9294565" cy="936434"/>
          </a:xfrm>
          <a:prstGeom prst="rect">
            <a:avLst/>
          </a:prstGeom>
          <a:noFill/>
        </p:spPr>
        <p:txBody>
          <a:bodyPr/>
          <a:lstStyle>
            <a:lvl1pPr>
              <a:defRPr sz="44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5676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44C466-3B8C-439B-8293-A0CE542A51CF}"/>
              </a:ext>
            </a:extLst>
          </p:cNvPr>
          <p:cNvSpPr txBox="1">
            <a:spLocks/>
          </p:cNvSpPr>
          <p:nvPr userDrawn="1"/>
        </p:nvSpPr>
        <p:spPr>
          <a:xfrm>
            <a:off x="1137245" y="1990651"/>
            <a:ext cx="5196469" cy="23876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0" dirty="0">
                <a:latin typeface="Lato" panose="020F0502020204030203" pitchFamily="34" charset="0"/>
              </a:rPr>
              <a:t>Thank you!</a:t>
            </a:r>
          </a:p>
          <a:p>
            <a:r>
              <a:rPr lang="en-US" sz="2400" i="0" dirty="0"/>
              <a:t>Luis Eduardo San Martin </a:t>
            </a:r>
            <a:r>
              <a:rPr lang="en-US" sz="2400" i="0" dirty="0">
                <a:hlinkClick r:id="rId3"/>
              </a:rPr>
              <a:t>lsanmartin@worldbank.org</a:t>
            </a:r>
            <a:endParaRPr lang="en-US" sz="2400" i="0" dirty="0"/>
          </a:p>
          <a:p>
            <a:endParaRPr lang="en-US" sz="2400" i="0" dirty="0"/>
          </a:p>
          <a:p>
            <a:r>
              <a:rPr lang="en-US" sz="2400" i="0" dirty="0"/>
              <a:t>Marc-Andrea Fiorina</a:t>
            </a:r>
          </a:p>
          <a:p>
            <a:r>
              <a:rPr lang="en-US" sz="2400" i="0" dirty="0">
                <a:hlinkClick r:id="rId4"/>
              </a:rPr>
              <a:t>mfiorina@worldbank.org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0202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2" r:id="rId2"/>
    <p:sldLayoutId id="2147483677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00C97-E55B-46E1-9F43-8A26F3BC7910}"/>
              </a:ext>
            </a:extLst>
          </p:cNvPr>
          <p:cNvSpPr txBox="1">
            <a:spLocks/>
          </p:cNvSpPr>
          <p:nvPr/>
        </p:nvSpPr>
        <p:spPr>
          <a:xfrm>
            <a:off x="1269645" y="1179181"/>
            <a:ext cx="5196469" cy="23876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latin typeface="Lato" panose="020F0502020204030203" pitchFamily="34" charset="0"/>
              </a:rPr>
              <a:t>Manage Successful Field Research</a:t>
            </a:r>
            <a:endParaRPr lang="en-US" sz="5400" b="1" dirty="0">
              <a:latin typeface="Lato" panose="020F050202020403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755696-73E4-42AE-ACDD-EF9993D2F475}"/>
              </a:ext>
            </a:extLst>
          </p:cNvPr>
          <p:cNvSpPr txBox="1">
            <a:spLocks/>
          </p:cNvSpPr>
          <p:nvPr/>
        </p:nvSpPr>
        <p:spPr>
          <a:xfrm>
            <a:off x="2031645" y="3778068"/>
            <a:ext cx="3672468" cy="837474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  <a:latin typeface="Lato" panose="020F0502020204030203" pitchFamily="34" charset="0"/>
              </a:rPr>
              <a:t>May 8 -12, 2023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6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53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D3C1C3-B754-BAC1-EBB1-F4CC2209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F3500-BB40-6F41-82E2-889DABD6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8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017747"/>
      </p:ext>
    </p:extLst>
  </p:cSld>
  <p:clrMapOvr>
    <a:masterClrMapping/>
  </p:clrMapOvr>
</p:sld>
</file>

<file path=ppt/theme/theme1.xml><?xml version="1.0" encoding="utf-8"?>
<a:theme xmlns:a="http://schemas.openxmlformats.org/drawingml/2006/main" name="MSFR 20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FR 2023" id="{089533DA-3C2D-4F97-9FC6-46B6D345E7F4}" vid="{A50805BC-27C5-403F-8708-4423EE2A7C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MSFR 2023</Template>
  <TotalTime>149</TotalTime>
  <Words>10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Lato</vt:lpstr>
      <vt:lpstr>MSFR 2023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Nupur Savani</dc:creator>
  <cp:lastModifiedBy>Marc-Andrea Fiorina</cp:lastModifiedBy>
  <cp:revision>4</cp:revision>
  <dcterms:created xsi:type="dcterms:W3CDTF">2023-03-15T12:43:30Z</dcterms:created>
  <dcterms:modified xsi:type="dcterms:W3CDTF">2023-05-03T01:35:43Z</dcterms:modified>
</cp:coreProperties>
</file>