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95" r:id="rId3"/>
    <p:sldId id="279" r:id="rId4"/>
    <p:sldId id="280" r:id="rId5"/>
    <p:sldId id="294" r:id="rId6"/>
    <p:sldId id="283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52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0C65D-5206-423C-A158-8B0C1AA46DB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4487D84-3178-4E22-AD61-1C38A08BD5D7}">
      <dgm:prSet phldrT="[Text]"/>
      <dgm:spPr/>
      <dgm:t>
        <a:bodyPr/>
        <a:lstStyle/>
        <a:p>
          <a:r>
            <a:rPr lang="en-US" dirty="0"/>
            <a:t>Web Scraping </a:t>
          </a:r>
          <a:endParaRPr lang="LID4096" dirty="0"/>
        </a:p>
      </dgm:t>
    </dgm:pt>
    <dgm:pt modelId="{BAB94575-1052-46E5-AD3B-24AC57C0D40E}" type="parTrans" cxnId="{0CBAA496-4A41-4618-9440-F06F7C96EEB6}">
      <dgm:prSet/>
      <dgm:spPr/>
      <dgm:t>
        <a:bodyPr/>
        <a:lstStyle/>
        <a:p>
          <a:endParaRPr lang="LID4096"/>
        </a:p>
      </dgm:t>
    </dgm:pt>
    <dgm:pt modelId="{02472425-4365-4CA3-B20D-8EB12E047E33}" type="sibTrans" cxnId="{0CBAA496-4A41-4618-9440-F06F7C96EEB6}">
      <dgm:prSet/>
      <dgm:spPr/>
      <dgm:t>
        <a:bodyPr/>
        <a:lstStyle/>
        <a:p>
          <a:endParaRPr lang="LID4096"/>
        </a:p>
      </dgm:t>
    </dgm:pt>
    <dgm:pt modelId="{139726EA-E66B-4569-BDCB-0FC3178C09FD}">
      <dgm:prSet phldrT="[Text]"/>
      <dgm:spPr/>
      <dgm:t>
        <a:bodyPr/>
        <a:lstStyle/>
        <a:p>
          <a:r>
            <a:rPr lang="en-US" dirty="0"/>
            <a:t>Data storage </a:t>
          </a:r>
          <a:endParaRPr lang="LID4096" dirty="0"/>
        </a:p>
      </dgm:t>
    </dgm:pt>
    <dgm:pt modelId="{C90F1B70-D282-4F7B-8F36-58960AEE3FD0}" type="parTrans" cxnId="{9FAA3442-C74F-4952-AE36-DDF12DEEF4AF}">
      <dgm:prSet/>
      <dgm:spPr/>
      <dgm:t>
        <a:bodyPr/>
        <a:lstStyle/>
        <a:p>
          <a:endParaRPr lang="LID4096"/>
        </a:p>
      </dgm:t>
    </dgm:pt>
    <dgm:pt modelId="{2A4B00C7-ACA7-4CA0-8975-F67CAD3D3F4C}" type="sibTrans" cxnId="{9FAA3442-C74F-4952-AE36-DDF12DEEF4AF}">
      <dgm:prSet/>
      <dgm:spPr/>
      <dgm:t>
        <a:bodyPr/>
        <a:lstStyle/>
        <a:p>
          <a:endParaRPr lang="LID4096"/>
        </a:p>
      </dgm:t>
    </dgm:pt>
    <dgm:pt modelId="{597C30B8-C29E-4354-9896-DE68D6B6A876}">
      <dgm:prSet phldrT="[Text]"/>
      <dgm:spPr/>
      <dgm:t>
        <a:bodyPr/>
        <a:lstStyle/>
        <a:p>
          <a:r>
            <a:rPr lang="en-US" dirty="0"/>
            <a:t>Data Analysis</a:t>
          </a:r>
          <a:endParaRPr lang="LID4096" dirty="0"/>
        </a:p>
      </dgm:t>
    </dgm:pt>
    <dgm:pt modelId="{E45C7D4D-42FB-4B44-AC71-0B881B9A052B}" type="parTrans" cxnId="{682371F3-94AB-4D83-8CFD-35E8C623CB04}">
      <dgm:prSet/>
      <dgm:spPr/>
      <dgm:t>
        <a:bodyPr/>
        <a:lstStyle/>
        <a:p>
          <a:endParaRPr lang="LID4096"/>
        </a:p>
      </dgm:t>
    </dgm:pt>
    <dgm:pt modelId="{29D3805F-6291-4D9A-B447-603CBE2E40AC}" type="sibTrans" cxnId="{682371F3-94AB-4D83-8CFD-35E8C623CB04}">
      <dgm:prSet/>
      <dgm:spPr/>
      <dgm:t>
        <a:bodyPr/>
        <a:lstStyle/>
        <a:p>
          <a:endParaRPr lang="LID4096"/>
        </a:p>
      </dgm:t>
    </dgm:pt>
    <dgm:pt modelId="{FB41EC6C-523F-40C5-9CC8-D6812C9E2FF3}" type="pres">
      <dgm:prSet presAssocID="{7EB0C65D-5206-423C-A158-8B0C1AA46DBA}" presName="Name0" presStyleCnt="0">
        <dgm:presLayoutVars>
          <dgm:dir/>
          <dgm:resizeHandles val="exact"/>
        </dgm:presLayoutVars>
      </dgm:prSet>
      <dgm:spPr/>
    </dgm:pt>
    <dgm:pt modelId="{4A2CB08E-3BD8-478B-AC2D-B87724119578}" type="pres">
      <dgm:prSet presAssocID="{7EB0C65D-5206-423C-A158-8B0C1AA46DBA}" presName="arrow" presStyleLbl="bgShp" presStyleIdx="0" presStyleCnt="1"/>
      <dgm:spPr/>
    </dgm:pt>
    <dgm:pt modelId="{A41A3EA1-A725-44AF-B31F-E8E3C1D7B885}" type="pres">
      <dgm:prSet presAssocID="{7EB0C65D-5206-423C-A158-8B0C1AA46DBA}" presName="points" presStyleCnt="0"/>
      <dgm:spPr/>
    </dgm:pt>
    <dgm:pt modelId="{A536A7F7-3641-4A90-8009-14296B5BE439}" type="pres">
      <dgm:prSet presAssocID="{B4487D84-3178-4E22-AD61-1C38A08BD5D7}" presName="compositeA" presStyleCnt="0"/>
      <dgm:spPr/>
    </dgm:pt>
    <dgm:pt modelId="{318EE298-6B23-49C1-97BE-BDFAB93305A8}" type="pres">
      <dgm:prSet presAssocID="{B4487D84-3178-4E22-AD61-1C38A08BD5D7}" presName="textA" presStyleLbl="revTx" presStyleIdx="0" presStyleCnt="3">
        <dgm:presLayoutVars>
          <dgm:bulletEnabled val="1"/>
        </dgm:presLayoutVars>
      </dgm:prSet>
      <dgm:spPr/>
    </dgm:pt>
    <dgm:pt modelId="{AD392B63-F010-4A15-8C7B-8FED78CB80D8}" type="pres">
      <dgm:prSet presAssocID="{B4487D84-3178-4E22-AD61-1C38A08BD5D7}" presName="circleA" presStyleLbl="node1" presStyleIdx="0" presStyleCnt="3"/>
      <dgm:spPr/>
    </dgm:pt>
    <dgm:pt modelId="{D2AD177C-9C42-49F9-81F3-8D55DACE33FB}" type="pres">
      <dgm:prSet presAssocID="{B4487D84-3178-4E22-AD61-1C38A08BD5D7}" presName="spaceA" presStyleCnt="0"/>
      <dgm:spPr/>
    </dgm:pt>
    <dgm:pt modelId="{DCC834A7-5C8A-4735-97BD-4A77A5C65847}" type="pres">
      <dgm:prSet presAssocID="{02472425-4365-4CA3-B20D-8EB12E047E33}" presName="space" presStyleCnt="0"/>
      <dgm:spPr/>
    </dgm:pt>
    <dgm:pt modelId="{F229E7F5-EF54-4125-A038-6F8AFE4093C8}" type="pres">
      <dgm:prSet presAssocID="{139726EA-E66B-4569-BDCB-0FC3178C09FD}" presName="compositeB" presStyleCnt="0"/>
      <dgm:spPr/>
    </dgm:pt>
    <dgm:pt modelId="{C010A528-EB67-4E0A-9F1D-1A0289381178}" type="pres">
      <dgm:prSet presAssocID="{139726EA-E66B-4569-BDCB-0FC3178C09FD}" presName="textB" presStyleLbl="revTx" presStyleIdx="1" presStyleCnt="3">
        <dgm:presLayoutVars>
          <dgm:bulletEnabled val="1"/>
        </dgm:presLayoutVars>
      </dgm:prSet>
      <dgm:spPr/>
    </dgm:pt>
    <dgm:pt modelId="{47547C1F-604D-45E2-A284-87FD351E7F96}" type="pres">
      <dgm:prSet presAssocID="{139726EA-E66B-4569-BDCB-0FC3178C09FD}" presName="circleB" presStyleLbl="node1" presStyleIdx="1" presStyleCnt="3"/>
      <dgm:spPr/>
    </dgm:pt>
    <dgm:pt modelId="{103741E2-74AB-4BA4-96CC-C459E32B6F09}" type="pres">
      <dgm:prSet presAssocID="{139726EA-E66B-4569-BDCB-0FC3178C09FD}" presName="spaceB" presStyleCnt="0"/>
      <dgm:spPr/>
    </dgm:pt>
    <dgm:pt modelId="{550F405C-3EB0-47E5-9C68-7AA9A4742E17}" type="pres">
      <dgm:prSet presAssocID="{2A4B00C7-ACA7-4CA0-8975-F67CAD3D3F4C}" presName="space" presStyleCnt="0"/>
      <dgm:spPr/>
    </dgm:pt>
    <dgm:pt modelId="{C246B026-B97B-46C3-B2F3-A951952101B3}" type="pres">
      <dgm:prSet presAssocID="{597C30B8-C29E-4354-9896-DE68D6B6A876}" presName="compositeA" presStyleCnt="0"/>
      <dgm:spPr/>
    </dgm:pt>
    <dgm:pt modelId="{CB413BF8-7619-4518-A1C1-797E15C8261A}" type="pres">
      <dgm:prSet presAssocID="{597C30B8-C29E-4354-9896-DE68D6B6A876}" presName="textA" presStyleLbl="revTx" presStyleIdx="2" presStyleCnt="3">
        <dgm:presLayoutVars>
          <dgm:bulletEnabled val="1"/>
        </dgm:presLayoutVars>
      </dgm:prSet>
      <dgm:spPr/>
    </dgm:pt>
    <dgm:pt modelId="{A0381824-D4B6-4980-86CD-34EA516ED9F3}" type="pres">
      <dgm:prSet presAssocID="{597C30B8-C29E-4354-9896-DE68D6B6A876}" presName="circleA" presStyleLbl="node1" presStyleIdx="2" presStyleCnt="3"/>
      <dgm:spPr/>
    </dgm:pt>
    <dgm:pt modelId="{F412ED07-9B05-46F6-A104-CAF38A2551A0}" type="pres">
      <dgm:prSet presAssocID="{597C30B8-C29E-4354-9896-DE68D6B6A876}" presName="spaceA" presStyleCnt="0"/>
      <dgm:spPr/>
    </dgm:pt>
  </dgm:ptLst>
  <dgm:cxnLst>
    <dgm:cxn modelId="{9FAA3442-C74F-4952-AE36-DDF12DEEF4AF}" srcId="{7EB0C65D-5206-423C-A158-8B0C1AA46DBA}" destId="{139726EA-E66B-4569-BDCB-0FC3178C09FD}" srcOrd="1" destOrd="0" parTransId="{C90F1B70-D282-4F7B-8F36-58960AEE3FD0}" sibTransId="{2A4B00C7-ACA7-4CA0-8975-F67CAD3D3F4C}"/>
    <dgm:cxn modelId="{040FE180-8644-4DE2-99A5-5A0290F504D5}" type="presOf" srcId="{139726EA-E66B-4569-BDCB-0FC3178C09FD}" destId="{C010A528-EB67-4E0A-9F1D-1A0289381178}" srcOrd="0" destOrd="0" presId="urn:microsoft.com/office/officeart/2005/8/layout/hProcess11"/>
    <dgm:cxn modelId="{9A8B038B-B35B-4080-A0C2-D9F9EE10C21D}" type="presOf" srcId="{B4487D84-3178-4E22-AD61-1C38A08BD5D7}" destId="{318EE298-6B23-49C1-97BE-BDFAB93305A8}" srcOrd="0" destOrd="0" presId="urn:microsoft.com/office/officeart/2005/8/layout/hProcess11"/>
    <dgm:cxn modelId="{0CBAA496-4A41-4618-9440-F06F7C96EEB6}" srcId="{7EB0C65D-5206-423C-A158-8B0C1AA46DBA}" destId="{B4487D84-3178-4E22-AD61-1C38A08BD5D7}" srcOrd="0" destOrd="0" parTransId="{BAB94575-1052-46E5-AD3B-24AC57C0D40E}" sibTransId="{02472425-4365-4CA3-B20D-8EB12E047E33}"/>
    <dgm:cxn modelId="{47BAA3CA-76CF-473B-8CE2-281D2F55B7B5}" type="presOf" srcId="{7EB0C65D-5206-423C-A158-8B0C1AA46DBA}" destId="{FB41EC6C-523F-40C5-9CC8-D6812C9E2FF3}" srcOrd="0" destOrd="0" presId="urn:microsoft.com/office/officeart/2005/8/layout/hProcess11"/>
    <dgm:cxn modelId="{193529D2-E18F-44FC-852B-4030195982E6}" type="presOf" srcId="{597C30B8-C29E-4354-9896-DE68D6B6A876}" destId="{CB413BF8-7619-4518-A1C1-797E15C8261A}" srcOrd="0" destOrd="0" presId="urn:microsoft.com/office/officeart/2005/8/layout/hProcess11"/>
    <dgm:cxn modelId="{682371F3-94AB-4D83-8CFD-35E8C623CB04}" srcId="{7EB0C65D-5206-423C-A158-8B0C1AA46DBA}" destId="{597C30B8-C29E-4354-9896-DE68D6B6A876}" srcOrd="2" destOrd="0" parTransId="{E45C7D4D-42FB-4B44-AC71-0B881B9A052B}" sibTransId="{29D3805F-6291-4D9A-B447-603CBE2E40AC}"/>
    <dgm:cxn modelId="{53C8CF4F-C8DA-4842-890A-361A46FA5366}" type="presParOf" srcId="{FB41EC6C-523F-40C5-9CC8-D6812C9E2FF3}" destId="{4A2CB08E-3BD8-478B-AC2D-B87724119578}" srcOrd="0" destOrd="0" presId="urn:microsoft.com/office/officeart/2005/8/layout/hProcess11"/>
    <dgm:cxn modelId="{F9AC9C5A-F99A-4999-BCA8-3A0761B49B22}" type="presParOf" srcId="{FB41EC6C-523F-40C5-9CC8-D6812C9E2FF3}" destId="{A41A3EA1-A725-44AF-B31F-E8E3C1D7B885}" srcOrd="1" destOrd="0" presId="urn:microsoft.com/office/officeart/2005/8/layout/hProcess11"/>
    <dgm:cxn modelId="{6AC843D7-7B17-4DB5-AB14-EC7524726B35}" type="presParOf" srcId="{A41A3EA1-A725-44AF-B31F-E8E3C1D7B885}" destId="{A536A7F7-3641-4A90-8009-14296B5BE439}" srcOrd="0" destOrd="0" presId="urn:microsoft.com/office/officeart/2005/8/layout/hProcess11"/>
    <dgm:cxn modelId="{B091AA8D-AC9F-482D-A737-4A4017FB604F}" type="presParOf" srcId="{A536A7F7-3641-4A90-8009-14296B5BE439}" destId="{318EE298-6B23-49C1-97BE-BDFAB93305A8}" srcOrd="0" destOrd="0" presId="urn:microsoft.com/office/officeart/2005/8/layout/hProcess11"/>
    <dgm:cxn modelId="{A3E19DA2-0BC0-459B-85EF-4B4E7BF1CB84}" type="presParOf" srcId="{A536A7F7-3641-4A90-8009-14296B5BE439}" destId="{AD392B63-F010-4A15-8C7B-8FED78CB80D8}" srcOrd="1" destOrd="0" presId="urn:microsoft.com/office/officeart/2005/8/layout/hProcess11"/>
    <dgm:cxn modelId="{34D6FCBF-3576-4A3C-AF06-DAFF86E64A79}" type="presParOf" srcId="{A536A7F7-3641-4A90-8009-14296B5BE439}" destId="{D2AD177C-9C42-49F9-81F3-8D55DACE33FB}" srcOrd="2" destOrd="0" presId="urn:microsoft.com/office/officeart/2005/8/layout/hProcess11"/>
    <dgm:cxn modelId="{9BF03C13-0EF8-4CC8-BAA2-958A2E92616D}" type="presParOf" srcId="{A41A3EA1-A725-44AF-B31F-E8E3C1D7B885}" destId="{DCC834A7-5C8A-4735-97BD-4A77A5C65847}" srcOrd="1" destOrd="0" presId="urn:microsoft.com/office/officeart/2005/8/layout/hProcess11"/>
    <dgm:cxn modelId="{CA27CC00-4D17-4DB8-899C-4EBB8A44EC11}" type="presParOf" srcId="{A41A3EA1-A725-44AF-B31F-E8E3C1D7B885}" destId="{F229E7F5-EF54-4125-A038-6F8AFE4093C8}" srcOrd="2" destOrd="0" presId="urn:microsoft.com/office/officeart/2005/8/layout/hProcess11"/>
    <dgm:cxn modelId="{6973A82B-5819-4517-B455-1EF0F4628628}" type="presParOf" srcId="{F229E7F5-EF54-4125-A038-6F8AFE4093C8}" destId="{C010A528-EB67-4E0A-9F1D-1A0289381178}" srcOrd="0" destOrd="0" presId="urn:microsoft.com/office/officeart/2005/8/layout/hProcess11"/>
    <dgm:cxn modelId="{871B201D-376D-479D-9808-EBE6B2A1A499}" type="presParOf" srcId="{F229E7F5-EF54-4125-A038-6F8AFE4093C8}" destId="{47547C1F-604D-45E2-A284-87FD351E7F96}" srcOrd="1" destOrd="0" presId="urn:microsoft.com/office/officeart/2005/8/layout/hProcess11"/>
    <dgm:cxn modelId="{F9CE1551-614D-42F4-A0D6-398C918D9324}" type="presParOf" srcId="{F229E7F5-EF54-4125-A038-6F8AFE4093C8}" destId="{103741E2-74AB-4BA4-96CC-C459E32B6F09}" srcOrd="2" destOrd="0" presId="urn:microsoft.com/office/officeart/2005/8/layout/hProcess11"/>
    <dgm:cxn modelId="{6819F1DA-6793-40D6-AB33-9E129D838CBC}" type="presParOf" srcId="{A41A3EA1-A725-44AF-B31F-E8E3C1D7B885}" destId="{550F405C-3EB0-47E5-9C68-7AA9A4742E17}" srcOrd="3" destOrd="0" presId="urn:microsoft.com/office/officeart/2005/8/layout/hProcess11"/>
    <dgm:cxn modelId="{6AE00BE7-EA25-4B0D-9C07-B076EB19FB9F}" type="presParOf" srcId="{A41A3EA1-A725-44AF-B31F-E8E3C1D7B885}" destId="{C246B026-B97B-46C3-B2F3-A951952101B3}" srcOrd="4" destOrd="0" presId="urn:microsoft.com/office/officeart/2005/8/layout/hProcess11"/>
    <dgm:cxn modelId="{B73D9ADB-ABC8-4D9F-BA65-DEAAB06612BE}" type="presParOf" srcId="{C246B026-B97B-46C3-B2F3-A951952101B3}" destId="{CB413BF8-7619-4518-A1C1-797E15C8261A}" srcOrd="0" destOrd="0" presId="urn:microsoft.com/office/officeart/2005/8/layout/hProcess11"/>
    <dgm:cxn modelId="{4104EF0A-B5DA-4B99-97A4-B47155DC4986}" type="presParOf" srcId="{C246B026-B97B-46C3-B2F3-A951952101B3}" destId="{A0381824-D4B6-4980-86CD-34EA516ED9F3}" srcOrd="1" destOrd="0" presId="urn:microsoft.com/office/officeart/2005/8/layout/hProcess11"/>
    <dgm:cxn modelId="{3F3A4778-62C0-4AA6-8343-6B337A3E466D}" type="presParOf" srcId="{C246B026-B97B-46C3-B2F3-A951952101B3}" destId="{F412ED07-9B05-46F6-A104-CAF38A2551A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CB08E-3BD8-478B-AC2D-B87724119578}">
      <dsp:nvSpPr>
        <dsp:cNvPr id="0" name=""/>
        <dsp:cNvSpPr/>
      </dsp:nvSpPr>
      <dsp:spPr>
        <a:xfrm>
          <a:off x="0" y="936783"/>
          <a:ext cx="7166292" cy="12490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EE298-6B23-49C1-97BE-BDFAB93305A8}">
      <dsp:nvSpPr>
        <dsp:cNvPr id="0" name=""/>
        <dsp:cNvSpPr/>
      </dsp:nvSpPr>
      <dsp:spPr>
        <a:xfrm>
          <a:off x="3149" y="0"/>
          <a:ext cx="2078504" cy="124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 Scraping </a:t>
          </a:r>
          <a:endParaRPr lang="LID4096" sz="2600" kern="1200" dirty="0"/>
        </a:p>
      </dsp:txBody>
      <dsp:txXfrm>
        <a:off x="3149" y="0"/>
        <a:ext cx="2078504" cy="1249044"/>
      </dsp:txXfrm>
    </dsp:sp>
    <dsp:sp modelId="{AD392B63-F010-4A15-8C7B-8FED78CB80D8}">
      <dsp:nvSpPr>
        <dsp:cNvPr id="0" name=""/>
        <dsp:cNvSpPr/>
      </dsp:nvSpPr>
      <dsp:spPr>
        <a:xfrm>
          <a:off x="886270" y="1405175"/>
          <a:ext cx="312261" cy="3122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A528-EB67-4E0A-9F1D-1A0289381178}">
      <dsp:nvSpPr>
        <dsp:cNvPr id="0" name=""/>
        <dsp:cNvSpPr/>
      </dsp:nvSpPr>
      <dsp:spPr>
        <a:xfrm>
          <a:off x="2185579" y="1873567"/>
          <a:ext cx="2078504" cy="124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storage </a:t>
          </a:r>
          <a:endParaRPr lang="LID4096" sz="2600" kern="1200" dirty="0"/>
        </a:p>
      </dsp:txBody>
      <dsp:txXfrm>
        <a:off x="2185579" y="1873567"/>
        <a:ext cx="2078504" cy="1249044"/>
      </dsp:txXfrm>
    </dsp:sp>
    <dsp:sp modelId="{47547C1F-604D-45E2-A284-87FD351E7F96}">
      <dsp:nvSpPr>
        <dsp:cNvPr id="0" name=""/>
        <dsp:cNvSpPr/>
      </dsp:nvSpPr>
      <dsp:spPr>
        <a:xfrm>
          <a:off x="3068700" y="1405175"/>
          <a:ext cx="312261" cy="3122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13BF8-7619-4518-A1C1-797E15C8261A}">
      <dsp:nvSpPr>
        <dsp:cNvPr id="0" name=""/>
        <dsp:cNvSpPr/>
      </dsp:nvSpPr>
      <dsp:spPr>
        <a:xfrm>
          <a:off x="4368008" y="0"/>
          <a:ext cx="2078504" cy="124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  <a:endParaRPr lang="LID4096" sz="2600" kern="1200" dirty="0"/>
        </a:p>
      </dsp:txBody>
      <dsp:txXfrm>
        <a:off x="4368008" y="0"/>
        <a:ext cx="2078504" cy="1249044"/>
      </dsp:txXfrm>
    </dsp:sp>
    <dsp:sp modelId="{A0381824-D4B6-4980-86CD-34EA516ED9F3}">
      <dsp:nvSpPr>
        <dsp:cNvPr id="0" name=""/>
        <dsp:cNvSpPr/>
      </dsp:nvSpPr>
      <dsp:spPr>
        <a:xfrm>
          <a:off x="5251130" y="1405175"/>
          <a:ext cx="312261" cy="3122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irdaus354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5628" y="3676904"/>
            <a:ext cx="3920744" cy="610616"/>
          </a:xfrm>
        </p:spPr>
        <p:txBody>
          <a:bodyPr/>
          <a:lstStyle/>
          <a:p>
            <a:r>
              <a:rPr lang="en-US" dirty="0"/>
              <a:t>Muhammad Anhar Firdausyi</a:t>
            </a:r>
          </a:p>
          <a:p>
            <a:r>
              <a:rPr lang="en-US" dirty="0" err="1"/>
              <a:t>BeCode</a:t>
            </a:r>
            <a:r>
              <a:rPr lang="en-US" dirty="0"/>
              <a:t> - Junior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B000EF-F065-7AFA-1F80-E8D208D7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0478" y="325120"/>
            <a:ext cx="5385816" cy="1225296"/>
          </a:xfrm>
        </p:spPr>
        <p:txBody>
          <a:bodyPr/>
          <a:lstStyle/>
          <a:p>
            <a:r>
              <a:rPr lang="en-US" sz="4400" dirty="0"/>
              <a:t>A sneak peek into Belgium’s real estate industry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991-6922-320D-45FB-D70A6062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8112"/>
            <a:ext cx="7691120" cy="1633728"/>
          </a:xfrm>
        </p:spPr>
        <p:txBody>
          <a:bodyPr/>
          <a:lstStyle/>
          <a:p>
            <a:r>
              <a:rPr lang="en-US" dirty="0"/>
              <a:t>Project execution strategy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A86DD2-4825-E1A3-9EA3-7B69EBC2A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341625"/>
              </p:ext>
            </p:extLst>
          </p:nvPr>
        </p:nvGraphicFramePr>
        <p:xfrm>
          <a:off x="595948" y="2353628"/>
          <a:ext cx="7166292" cy="312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1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1133856"/>
            <a:ext cx="7237984" cy="768096"/>
          </a:xfrm>
        </p:spPr>
        <p:txBody>
          <a:bodyPr/>
          <a:lstStyle/>
          <a:p>
            <a:pPr algn="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Things to look at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16" y="1901952"/>
            <a:ext cx="8396224" cy="4544568"/>
          </a:xfrm>
        </p:spPr>
        <p:txBody>
          <a:bodyPr/>
          <a:lstStyle/>
          <a:p>
            <a:r>
              <a:rPr lang="en-US" dirty="0"/>
              <a:t>Price​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Other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plot area </a:t>
            </a:r>
            <a:r>
              <a:rPr lang="en-US" sz="2000" dirty="0"/>
              <a:t>(</a:t>
            </a:r>
            <a:r>
              <a:rPr lang="en-US" sz="2000" i="1" dirty="0"/>
              <a:t>NL: </a:t>
            </a:r>
            <a:r>
              <a:rPr lang="en-US" sz="2000" i="1" dirty="0" err="1"/>
              <a:t>Verkaveling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​Room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Toilet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Bedroom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Bathroom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5317744"/>
            <a:ext cx="4531360" cy="768096"/>
          </a:xfrm>
        </p:spPr>
        <p:txBody>
          <a:bodyPr/>
          <a:lstStyle/>
          <a:p>
            <a:pPr algn="l"/>
            <a:r>
              <a:rPr lang="en-US" sz="3200" dirty="0"/>
              <a:t>Price – location</a:t>
            </a:r>
            <a:br>
              <a:rPr lang="en-US" sz="3200" dirty="0"/>
            </a:br>
            <a:r>
              <a:rPr lang="en-US" sz="3200" dirty="0"/>
              <a:t>residential houses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59290-4FAF-4ACA-86C5-66025428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87" y="101600"/>
            <a:ext cx="7580533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5317744"/>
            <a:ext cx="4531360" cy="768096"/>
          </a:xfrm>
        </p:spPr>
        <p:txBody>
          <a:bodyPr/>
          <a:lstStyle/>
          <a:p>
            <a:pPr algn="l"/>
            <a:r>
              <a:rPr lang="en-US" sz="3200" dirty="0"/>
              <a:t>Price – location</a:t>
            </a:r>
            <a:br>
              <a:rPr lang="en-US" sz="3200" dirty="0"/>
            </a:br>
            <a:r>
              <a:rPr lang="en-US" sz="3200" dirty="0"/>
              <a:t>residential apartments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A sneak peek into Belgium’s real estate industry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4C173-CC95-6A3C-4765-6A8133D2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54" y="0"/>
            <a:ext cx="750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" y="3935984"/>
            <a:ext cx="3752088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other factors should I LOOK AT while buying a house?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BE940F-663B-BF44-8CFB-5AC00652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64" y="0"/>
            <a:ext cx="815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You get what you pay for, until you don’t.</a:t>
            </a:r>
          </a:p>
          <a:p>
            <a:pPr marL="457200" indent="-457200">
              <a:buAutoNum type="arabicPeriod"/>
            </a:pPr>
            <a:r>
              <a:rPr lang="en-US" sz="2000" dirty="0"/>
              <a:t>There are externalities that influence the way different types of properties is valued</a:t>
            </a:r>
          </a:p>
          <a:p>
            <a:pPr marL="457200" indent="-457200">
              <a:buAutoNum type="arabicPeriod"/>
            </a:pPr>
            <a:r>
              <a:rPr lang="en-US" sz="2000" dirty="0"/>
              <a:t>Data collection strategy is crucial in order to generate dependable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414264" cy="2176272"/>
          </a:xfrm>
        </p:spPr>
        <p:txBody>
          <a:bodyPr/>
          <a:lstStyle/>
          <a:p>
            <a:r>
              <a:rPr lang="en-US" dirty="0"/>
              <a:t>Muhammad Anhar Firdausyi</a:t>
            </a:r>
          </a:p>
          <a:p>
            <a:r>
              <a:rPr lang="en-US" dirty="0">
                <a:hlinkClick r:id="rId2"/>
              </a:rPr>
              <a:t>https://github.com/mfirdaus354</a:t>
            </a:r>
            <a:endParaRPr lang="en-US" dirty="0"/>
          </a:p>
          <a:p>
            <a:endParaRPr lang="en-US" dirty="0"/>
          </a:p>
          <a:p>
            <a:r>
              <a:rPr lang="en-US" dirty="0"/>
              <a:t>muhammad.anhar.firdausyi@gmail.com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{DAAE689B-0E8D-472E-8B67-BFE265EBD61F}tf78438558_win32</Template>
  <TotalTime>0</TotalTime>
  <Words>149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A sneak peek into Belgium’s real estate industry</vt:lpstr>
      <vt:lpstr>Project execution strategy</vt:lpstr>
      <vt:lpstr>Things to look at</vt:lpstr>
      <vt:lpstr>Price – location residential houses</vt:lpstr>
      <vt:lpstr>Price – location residential apartments</vt:lpstr>
      <vt:lpstr>What other factors should I LOOK AT while buying a house?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sneak peek into Belgium’s real estate industry</dc:title>
  <dc:subject/>
  <dc:creator>Muhammad Anhar Firdausyi</dc:creator>
  <cp:lastModifiedBy>Muhammad Anhar Firdausyi</cp:lastModifiedBy>
  <cp:revision>1</cp:revision>
  <dcterms:created xsi:type="dcterms:W3CDTF">2023-07-11T11:01:37Z</dcterms:created>
  <dcterms:modified xsi:type="dcterms:W3CDTF">2023-07-11T12:18:03Z</dcterms:modified>
</cp:coreProperties>
</file>