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6107668" cy="3951288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roject Risk Header"/>
          <p:cNvSpPr txBox="1"/>
          <p:nvPr userDrawn="1"/>
        </p:nvSpPr>
        <p:spPr>
          <a:xfrm>
            <a:off x="838200" y="1690688"/>
            <a:ext cx="6107668" cy="442912"/>
          </a:xfrm>
          <a:prstGeom prst="rect">
            <a:avLst/>
          </a:prstGeom>
        </p:spPr>
        <p:txBody>
          <a:bodyPr anchor="b"/>
          <a:lstStyle>
            <a:lvl1pPr marL="0" lvl="0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>
                <a:latin typeface="+mn-lt"/>
                <a:cs typeface="+mn-cs"/>
              </a:defRPr>
            </a:lvl1pPr>
            <a:lvl2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>
                <a:latin typeface="+mn-lt"/>
                <a:cs typeface="+mn-cs"/>
              </a:defRPr>
            </a:lvl2pPr>
            <a:lvl3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>
                <a:latin typeface="+mn-lt"/>
                <a:cs typeface="+mn-cs"/>
              </a:defRPr>
            </a:lvl3pPr>
            <a:lvl4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4pPr>
            <a:lvl5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5pPr>
            <a:lvl6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6pPr>
            <a:lvl7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7pPr>
            <a:lvl8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8pPr>
            <a:lvl9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9pPr>
          </a:lstStyle>
          <a:p>
            <a:pPr lvl="0" algn="ctr"/>
            <a:r>
              <a:rPr lang="en-US" dirty="0" smtClean="0"/>
              <a:t>Project Risks</a:t>
            </a:r>
            <a:endParaRPr lang="en-US" dirty="0"/>
          </a:p>
        </p:txBody>
      </p:sp>
      <p:pic>
        <p:nvPicPr>
          <p:cNvPr id="20" name="Risk Cub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4150" y="1731963"/>
            <a:ext cx="4479650" cy="280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8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Hand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itigation Measures Title"/>
          <p:cNvSpPr txBox="1"/>
          <p:nvPr userDrawn="1"/>
        </p:nvSpPr>
        <p:spPr>
          <a:xfrm>
            <a:off x="838199" y="3351318"/>
            <a:ext cx="10515601" cy="403061"/>
          </a:xfrm>
          <a:prstGeom prst="rect">
            <a:avLst/>
          </a:prstGeom>
        </p:spPr>
        <p:txBody>
          <a:bodyPr anchor="b"/>
          <a:lstStyle>
            <a:lvl1pPr marL="0" lvl="0"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>
                <a:latin typeface="+mn-lt"/>
                <a:cs typeface="+mn-cs"/>
              </a:defRPr>
            </a:lvl1pPr>
            <a:lvl2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>
                <a:latin typeface="+mn-lt"/>
                <a:cs typeface="+mn-cs"/>
              </a:defRPr>
            </a:lvl2pPr>
            <a:lvl3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>
                <a:latin typeface="+mn-lt"/>
                <a:cs typeface="+mn-cs"/>
              </a:defRPr>
            </a:lvl3pPr>
            <a:lvl4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4pPr>
            <a:lvl5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5pPr>
            <a:lvl6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6pPr>
            <a:lvl7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7pPr>
            <a:lvl8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8pPr>
            <a:lvl9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9pPr>
          </a:lstStyle>
          <a:p>
            <a:pPr lvl="0"/>
            <a:r>
              <a:rPr lang="en-US" dirty="0" smtClean="0"/>
              <a:t>Mitigation Measures</a:t>
            </a:r>
            <a:endParaRPr lang="en-US" dirty="0"/>
          </a:p>
        </p:txBody>
      </p:sp>
      <p:sp>
        <p:nvSpPr>
          <p:cNvPr id="9" name="Red Band"/>
          <p:cNvSpPr/>
          <p:nvPr userDrawn="1"/>
        </p:nvSpPr>
        <p:spPr>
          <a:xfrm>
            <a:off x="838200" y="5231089"/>
            <a:ext cx="10515600" cy="3764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Yellow Band"/>
          <p:cNvSpPr/>
          <p:nvPr userDrawn="1"/>
        </p:nvSpPr>
        <p:spPr>
          <a:xfrm>
            <a:off x="838200" y="5607542"/>
            <a:ext cx="10515600" cy="3926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een Band"/>
          <p:cNvSpPr/>
          <p:nvPr userDrawn="1"/>
        </p:nvSpPr>
        <p:spPr>
          <a:xfrm>
            <a:off x="838200" y="6000210"/>
            <a:ext cx="105156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sk Description Text"/>
          <p:cNvSpPr>
            <a:spLocks noGrp="1"/>
          </p:cNvSpPr>
          <p:nvPr>
            <p:ph sz="quarter" idx="13"/>
          </p:nvPr>
        </p:nvSpPr>
        <p:spPr>
          <a:xfrm>
            <a:off x="838201" y="2067141"/>
            <a:ext cx="7306654" cy="1279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Risk Description Title"/>
          <p:cNvSpPr txBox="1"/>
          <p:nvPr userDrawn="1"/>
        </p:nvSpPr>
        <p:spPr>
          <a:xfrm>
            <a:off x="838201" y="1601908"/>
            <a:ext cx="7315200" cy="461665"/>
          </a:xfrm>
          <a:prstGeom prst="rect">
            <a:avLst/>
          </a:prstGeom>
        </p:spPr>
        <p:txBody>
          <a:bodyPr anchor="b"/>
          <a:lstStyle>
            <a:lvl1pPr marL="0" lvl="0"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>
                <a:latin typeface="+mn-lt"/>
                <a:cs typeface="+mn-cs"/>
              </a:defRPr>
            </a:lvl1pPr>
            <a:lvl2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>
                <a:latin typeface="+mn-lt"/>
                <a:cs typeface="+mn-cs"/>
              </a:defRPr>
            </a:lvl2pPr>
            <a:lvl3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>
                <a:latin typeface="+mn-lt"/>
                <a:cs typeface="+mn-cs"/>
              </a:defRPr>
            </a:lvl3pPr>
            <a:lvl4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4pPr>
            <a:lvl5pPr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5pPr>
            <a:lvl6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6pPr>
            <a:lvl7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7pPr>
            <a:lvl8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8pPr>
            <a:lvl9pPr indent="0">
              <a:spcBef>
                <a:spcPct val="20000"/>
              </a:spcBef>
              <a:buFont typeface="Arial" panose="020B0604020202020204" pitchFamily="34" charset="0"/>
              <a:buNone/>
              <a:defRPr sz="1600" b="1">
                <a:latin typeface="+mn-lt"/>
                <a:cs typeface="+mn-cs"/>
              </a:defRPr>
            </a:lvl9pPr>
          </a:lstStyle>
          <a:p>
            <a:pPr lvl="0"/>
            <a:r>
              <a:rPr lang="en-US" dirty="0" smtClean="0"/>
              <a:t>Risk Description</a:t>
            </a:r>
            <a:endParaRPr lang="en-US" dirty="0"/>
          </a:p>
        </p:txBody>
      </p:sp>
      <p:pic>
        <p:nvPicPr>
          <p:cNvPr id="14" name="Risk Cub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1742028"/>
            <a:ext cx="3218881" cy="2012351"/>
          </a:xfrm>
          <a:prstGeom prst="rect">
            <a:avLst/>
          </a:prstGeom>
        </p:spPr>
      </p:pic>
      <p:sp>
        <p:nvSpPr>
          <p:cNvPr id="16" name="Mitigation Measures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766728"/>
            <a:ext cx="10515601" cy="1185862"/>
          </a:xfrm>
        </p:spPr>
        <p:txBody>
          <a:bodyPr numCol="1"/>
          <a:lstStyle>
            <a:lvl1pPr marL="514350" indent="-514350">
              <a:buFont typeface="+mj-lt"/>
              <a:buAutoNum type="arabicPeriod"/>
              <a:defRPr baseline="0"/>
            </a:lvl1pPr>
          </a:lstStyle>
          <a:p>
            <a:pPr lvl="0"/>
            <a:r>
              <a:rPr lang="en-US" dirty="0" smtClean="0"/>
              <a:t>Enter Mitigations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0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Two Content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eft Label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ight Label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op 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58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op 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58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Bottom Left Content"/>
          <p:cNvSpPr>
            <a:spLocks noGrp="1"/>
          </p:cNvSpPr>
          <p:nvPr>
            <p:ph sz="half" idx="13"/>
          </p:nvPr>
        </p:nvSpPr>
        <p:spPr>
          <a:xfrm>
            <a:off x="838200" y="4034336"/>
            <a:ext cx="5181600" cy="221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Bottom Right Content"/>
          <p:cNvSpPr>
            <a:spLocks noGrp="1"/>
          </p:cNvSpPr>
          <p:nvPr>
            <p:ph sz="half" idx="14"/>
          </p:nvPr>
        </p:nvSpPr>
        <p:spPr>
          <a:xfrm>
            <a:off x="6172200" y="4034336"/>
            <a:ext cx="5181600" cy="221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8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5272-552B-492A-8F96-EE6080BDCA3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DF05-0646-47FF-B3A1-BA167FFF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C902E4B-294C-46B0-993E-0887CB0ED0AB}" vid="{030B97B3-881D-4217-93DE-679CC56328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ooxml-risk-review-template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Fischer, Matt S CIV, JXM</dc:creator>
  <cp:lastModifiedBy>Fischer, Matt S CIV, JXM</cp:lastModifiedBy>
  <cp:revision>1</cp:revision>
  <dcterms:created xsi:type="dcterms:W3CDTF">2020-03-25T13:15:30Z</dcterms:created>
  <dcterms:modified xsi:type="dcterms:W3CDTF">2020-03-25T13:16:24Z</dcterms:modified>
</cp:coreProperties>
</file>