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8C3"/>
    <a:srgbClr val="6AC6C2"/>
    <a:srgbClr val="27B735"/>
    <a:srgbClr val="84DCA6"/>
    <a:srgbClr val="E6E6E6"/>
    <a:srgbClr val="EE9B48"/>
    <a:srgbClr val="972C29"/>
    <a:srgbClr val="8A3E36"/>
    <a:srgbClr val="84D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709E8-B24B-456D-B2A6-162901F556D0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1481C-E7E6-44BF-A69A-CBD543A5E6F1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E8B4CE5E-3B79-4F75-A8FE-66C70EF1C5F0}" type="parTrans" cxnId="{2CCE77AB-DEFB-4856-BEEC-ECC2A1F4BE96}">
      <dgm:prSet/>
      <dgm:spPr/>
      <dgm:t>
        <a:bodyPr/>
        <a:lstStyle/>
        <a:p>
          <a:endParaRPr lang="en-US"/>
        </a:p>
      </dgm:t>
    </dgm:pt>
    <dgm:pt modelId="{652AB33A-C27E-404C-9980-74F153F46620}" type="sibTrans" cxnId="{2CCE77AB-DEFB-4856-BEEC-ECC2A1F4BE96}">
      <dgm:prSet/>
      <dgm:spPr/>
      <dgm:t>
        <a:bodyPr/>
        <a:lstStyle/>
        <a:p>
          <a:endParaRPr lang="en-US"/>
        </a:p>
      </dgm:t>
    </dgm:pt>
    <dgm:pt modelId="{900892F7-2278-4316-A9BC-45B2EC1D9FF4}">
      <dgm:prSet phldrT="[Text]"/>
      <dgm:spPr/>
      <dgm:t>
        <a:bodyPr/>
        <a:lstStyle/>
        <a:p>
          <a:r>
            <a:rPr lang="en-US" dirty="0" smtClean="0"/>
            <a:t>Raw data from Illumina HiSeq 4000 is downloaded from Oregon’s online interface. Raw data format: </a:t>
          </a:r>
          <a:r>
            <a:rPr lang="en-US" dirty="0" err="1" smtClean="0"/>
            <a:t>gzipped</a:t>
          </a:r>
          <a:r>
            <a:rPr lang="en-US" dirty="0" smtClean="0"/>
            <a:t> </a:t>
          </a:r>
          <a:r>
            <a:rPr lang="en-US" dirty="0" err="1" smtClean="0"/>
            <a:t>FastQ</a:t>
          </a:r>
          <a:r>
            <a:rPr lang="en-US" dirty="0" smtClean="0"/>
            <a:t> files, </a:t>
          </a:r>
          <a:r>
            <a:rPr lang="en-US" dirty="0" err="1" smtClean="0"/>
            <a:t>phred</a:t>
          </a:r>
          <a:r>
            <a:rPr lang="en-US" dirty="0" smtClean="0"/>
            <a:t> 33 quality scoring</a:t>
          </a:r>
        </a:p>
        <a:p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1CB77D10-30FA-4BBB-BD8E-7BB8AE7E4FDB}" type="parTrans" cxnId="{892A5AF5-D95F-4476-83FC-4B04A1E14F12}">
      <dgm:prSet/>
      <dgm:spPr/>
      <dgm:t>
        <a:bodyPr/>
        <a:lstStyle/>
        <a:p>
          <a:endParaRPr lang="en-US"/>
        </a:p>
      </dgm:t>
    </dgm:pt>
    <dgm:pt modelId="{A15F25DB-03BB-493A-AEB5-D49E9211D4FC}" type="sibTrans" cxnId="{892A5AF5-D95F-4476-83FC-4B04A1E14F12}">
      <dgm:prSet/>
      <dgm:spPr/>
      <dgm:t>
        <a:bodyPr/>
        <a:lstStyle/>
        <a:p>
          <a:endParaRPr lang="en-US"/>
        </a:p>
      </dgm:t>
    </dgm:pt>
    <dgm:pt modelId="{C9C239B6-8591-4E62-9B3B-62DA59257AC7}">
      <dgm:prSet phldrT="[Text]"/>
      <dgm:spPr/>
      <dgm:t>
        <a:bodyPr/>
        <a:lstStyle/>
        <a:p>
          <a:r>
            <a:rPr lang="en-US" dirty="0" smtClean="0"/>
            <a:t>DEMULTIPLEX &amp; FILTER</a:t>
          </a:r>
          <a:endParaRPr lang="en-US" dirty="0"/>
        </a:p>
      </dgm:t>
    </dgm:pt>
    <dgm:pt modelId="{F2EA5BDB-B7D7-4667-9DC1-A9797EC216D8}" type="parTrans" cxnId="{86FA58D3-39C2-4736-BF78-9158099C6DBA}">
      <dgm:prSet/>
      <dgm:spPr/>
      <dgm:t>
        <a:bodyPr/>
        <a:lstStyle/>
        <a:p>
          <a:endParaRPr lang="en-US"/>
        </a:p>
      </dgm:t>
    </dgm:pt>
    <dgm:pt modelId="{91ECA188-2EF8-4F05-BE85-9DA98D1B7106}" type="sibTrans" cxnId="{86FA58D3-39C2-4736-BF78-9158099C6DBA}">
      <dgm:prSet/>
      <dgm:spPr/>
      <dgm:t>
        <a:bodyPr/>
        <a:lstStyle/>
        <a:p>
          <a:endParaRPr lang="en-US"/>
        </a:p>
      </dgm:t>
    </dgm:pt>
    <dgm:pt modelId="{DA2E3A4E-B7EE-4C05-B5EC-53F58C21C521}">
      <dgm:prSet phldrT="[Text]"/>
      <dgm:spPr/>
      <dgm:t>
        <a:bodyPr/>
        <a:lstStyle/>
        <a:p>
          <a:r>
            <a:rPr lang="en-US" dirty="0" smtClean="0"/>
            <a:t>Raw sequencing data is trimmed to remove the barcode and the last 2 bases of the read. Reads are also quality filtered.</a:t>
          </a:r>
          <a:endParaRPr lang="en-US" dirty="0"/>
        </a:p>
      </dgm:t>
    </dgm:pt>
    <dgm:pt modelId="{500406D3-E324-481C-8CDB-85B91A36146D}" type="parTrans" cxnId="{425C5F58-03DD-4F2D-8B84-80980251C57B}">
      <dgm:prSet/>
      <dgm:spPr/>
      <dgm:t>
        <a:bodyPr/>
        <a:lstStyle/>
        <a:p>
          <a:endParaRPr lang="en-US"/>
        </a:p>
      </dgm:t>
    </dgm:pt>
    <dgm:pt modelId="{3C828856-D1CB-4E9D-BBE1-BBBF62F2910E}" type="sibTrans" cxnId="{425C5F58-03DD-4F2D-8B84-80980251C57B}">
      <dgm:prSet/>
      <dgm:spPr/>
      <dgm:t>
        <a:bodyPr/>
        <a:lstStyle/>
        <a:p>
          <a:endParaRPr lang="en-US"/>
        </a:p>
      </dgm:t>
    </dgm:pt>
    <dgm:pt modelId="{83D88013-50B0-412A-B783-C2A9BD06FA78}">
      <dgm:prSet phldrT="[Text]"/>
      <dgm:spPr/>
      <dgm:t>
        <a:bodyPr/>
        <a:lstStyle/>
        <a:p>
          <a:r>
            <a:rPr lang="en-US" dirty="0" smtClean="0"/>
            <a:t>BUILD A REFERENCE</a:t>
          </a:r>
          <a:endParaRPr lang="en-US" dirty="0"/>
        </a:p>
      </dgm:t>
    </dgm:pt>
    <dgm:pt modelId="{E0E23E50-756A-4164-AE6A-95BF19539FE2}" type="parTrans" cxnId="{9CB536EE-131D-44E7-AFE6-0179D3C72124}">
      <dgm:prSet/>
      <dgm:spPr/>
      <dgm:t>
        <a:bodyPr/>
        <a:lstStyle/>
        <a:p>
          <a:endParaRPr lang="en-US"/>
        </a:p>
      </dgm:t>
    </dgm:pt>
    <dgm:pt modelId="{B9957CE3-0026-4EC5-A2F3-AE0025197374}" type="sibTrans" cxnId="{9CB536EE-131D-44E7-AFE6-0179D3C72124}">
      <dgm:prSet/>
      <dgm:spPr/>
      <dgm:t>
        <a:bodyPr/>
        <a:lstStyle/>
        <a:p>
          <a:endParaRPr lang="en-US"/>
        </a:p>
      </dgm:t>
    </dgm:pt>
    <dgm:pt modelId="{32B3F537-9195-4CA2-8DA6-16E5BFE3D309}">
      <dgm:prSet phldrT="[Text]"/>
      <dgm:spPr/>
      <dgm:t>
        <a:bodyPr/>
        <a:lstStyle/>
        <a:p>
          <a:r>
            <a:rPr lang="en-US" dirty="0" smtClean="0"/>
            <a:t>10 samples from each sampling location are combined into a single subset and used to build a reference database of loci </a:t>
          </a:r>
          <a:r>
            <a:rPr lang="en-US" i="1" dirty="0" smtClean="0"/>
            <a:t>de novo. </a:t>
          </a:r>
          <a:r>
            <a:rPr lang="en-US" i="0" dirty="0" smtClean="0"/>
            <a:t>Subset chosen based on # stacks  and # raw reads.</a:t>
          </a:r>
          <a:endParaRPr lang="en-US" dirty="0"/>
        </a:p>
      </dgm:t>
    </dgm:pt>
    <dgm:pt modelId="{A1462F37-FC57-4D9A-BCFD-AB3E68D3143D}" type="parTrans" cxnId="{2ECF56B7-9188-4311-9F2E-AE8EF34849EB}">
      <dgm:prSet/>
      <dgm:spPr/>
      <dgm:t>
        <a:bodyPr/>
        <a:lstStyle/>
        <a:p>
          <a:endParaRPr lang="en-US"/>
        </a:p>
      </dgm:t>
    </dgm:pt>
    <dgm:pt modelId="{250F1204-3609-417D-A36B-A80CD9398DFD}" type="sibTrans" cxnId="{2ECF56B7-9188-4311-9F2E-AE8EF34849EB}">
      <dgm:prSet/>
      <dgm:spPr/>
      <dgm:t>
        <a:bodyPr/>
        <a:lstStyle/>
        <a:p>
          <a:endParaRPr lang="en-US"/>
        </a:p>
      </dgm:t>
    </dgm:pt>
    <dgm:pt modelId="{5DC7F3E5-E4EE-43B7-89AB-2E76156570D9}">
      <dgm:prSet/>
      <dgm:spPr/>
      <dgm:t>
        <a:bodyPr/>
        <a:lstStyle/>
        <a:p>
          <a:r>
            <a:rPr lang="en-US" dirty="0" smtClean="0"/>
            <a:t>ALIGN TO REFERENCE</a:t>
          </a:r>
          <a:endParaRPr lang="en-US" dirty="0"/>
        </a:p>
      </dgm:t>
    </dgm:pt>
    <dgm:pt modelId="{E89A13A9-CFAE-40D7-B123-4FFE91E40220}" type="parTrans" cxnId="{4ADFA040-1D30-4718-A7DC-88FB9FF0EA38}">
      <dgm:prSet/>
      <dgm:spPr/>
      <dgm:t>
        <a:bodyPr/>
        <a:lstStyle/>
        <a:p>
          <a:endParaRPr lang="en-US"/>
        </a:p>
      </dgm:t>
    </dgm:pt>
    <dgm:pt modelId="{50A1E719-0384-4E10-B3B3-FB3CAEB179EE}" type="sibTrans" cxnId="{4ADFA040-1D30-4718-A7DC-88FB9FF0EA38}">
      <dgm:prSet/>
      <dgm:spPr/>
      <dgm:t>
        <a:bodyPr/>
        <a:lstStyle/>
        <a:p>
          <a:endParaRPr lang="en-US"/>
        </a:p>
      </dgm:t>
    </dgm:pt>
    <dgm:pt modelId="{187C4B9C-27B6-4208-8EA1-6EC1289693FD}">
      <dgm:prSet/>
      <dgm:spPr/>
      <dgm:t>
        <a:bodyPr/>
        <a:lstStyle/>
        <a:p>
          <a:r>
            <a:rPr lang="en-US" dirty="0" smtClean="0"/>
            <a:t>IDENTIFY SNPS &amp; CALL GENOTYPES</a:t>
          </a:r>
          <a:endParaRPr lang="en-US" dirty="0"/>
        </a:p>
      </dgm:t>
    </dgm:pt>
    <dgm:pt modelId="{DE5A33ED-7803-479F-98B7-A777D537A96C}" type="parTrans" cxnId="{40C91223-E097-4A85-ADEC-447D833B837C}">
      <dgm:prSet/>
      <dgm:spPr/>
      <dgm:t>
        <a:bodyPr/>
        <a:lstStyle/>
        <a:p>
          <a:endParaRPr lang="en-US"/>
        </a:p>
      </dgm:t>
    </dgm:pt>
    <dgm:pt modelId="{F26D9F0B-ABCF-4298-9B09-123463B73AF5}" type="sibTrans" cxnId="{40C91223-E097-4A85-ADEC-447D833B837C}">
      <dgm:prSet/>
      <dgm:spPr/>
      <dgm:t>
        <a:bodyPr/>
        <a:lstStyle/>
        <a:p>
          <a:endParaRPr lang="en-US"/>
        </a:p>
      </dgm:t>
    </dgm:pt>
    <dgm:pt modelId="{A54E829B-5160-47ED-98EC-6425EF47D06F}">
      <dgm:prSet/>
      <dgm:spPr/>
      <dgm:t>
        <a:bodyPr/>
        <a:lstStyle/>
        <a:p>
          <a:r>
            <a:rPr lang="en-US" dirty="0" smtClean="0"/>
            <a:t>Align the demultiplexed and filtered </a:t>
          </a:r>
          <a:r>
            <a:rPr lang="en-US" dirty="0" err="1" smtClean="0"/>
            <a:t>FastQ</a:t>
          </a:r>
          <a:r>
            <a:rPr lang="en-US" dirty="0" smtClean="0"/>
            <a:t> files from </a:t>
          </a:r>
          <a:r>
            <a:rPr lang="en-US" dirty="0" err="1" smtClean="0"/>
            <a:t>process_radtags</a:t>
          </a:r>
          <a:r>
            <a:rPr lang="en-US" dirty="0" smtClean="0"/>
            <a:t> to the new reference database of loci. </a:t>
          </a:r>
          <a:endParaRPr lang="en-US" dirty="0"/>
        </a:p>
      </dgm:t>
    </dgm:pt>
    <dgm:pt modelId="{5CAE6DA8-F5FD-4D73-91A6-4046D512209E}" type="parTrans" cxnId="{3020803D-EF2B-44BB-B91B-5E4773B750CC}">
      <dgm:prSet/>
      <dgm:spPr/>
      <dgm:t>
        <a:bodyPr/>
        <a:lstStyle/>
        <a:p>
          <a:endParaRPr lang="en-US"/>
        </a:p>
      </dgm:t>
    </dgm:pt>
    <dgm:pt modelId="{0AE61D01-BDD7-4761-90D2-B01BD8EBEE48}" type="sibTrans" cxnId="{3020803D-EF2B-44BB-B91B-5E4773B750CC}">
      <dgm:prSet/>
      <dgm:spPr/>
      <dgm:t>
        <a:bodyPr/>
        <a:lstStyle/>
        <a:p>
          <a:endParaRPr lang="en-US"/>
        </a:p>
      </dgm:t>
    </dgm:pt>
    <dgm:pt modelId="{D48F417F-4D73-4957-996D-6776920BB2B1}">
      <dgm:prSet/>
      <dgm:spPr/>
      <dgm:t>
        <a:bodyPr/>
        <a:lstStyle/>
        <a:p>
          <a:r>
            <a:rPr lang="en-US" dirty="0" smtClean="0"/>
            <a:t>Use the alignment files to develop a final set of loci, and then identify SNPs at each locus. Randomly select one SNP per locus to genotype in all individuals. </a:t>
          </a:r>
          <a:endParaRPr lang="en-US" dirty="0"/>
        </a:p>
      </dgm:t>
    </dgm:pt>
    <dgm:pt modelId="{422EC66E-E759-48D3-BBF0-310443D3B93E}" type="parTrans" cxnId="{744EB84B-C24A-4CF9-A3F3-A22055677500}">
      <dgm:prSet/>
      <dgm:spPr/>
      <dgm:t>
        <a:bodyPr/>
        <a:lstStyle/>
        <a:p>
          <a:endParaRPr lang="en-US"/>
        </a:p>
      </dgm:t>
    </dgm:pt>
    <dgm:pt modelId="{AFA3BCBC-F977-4F1F-A541-628B847A107F}" type="sibTrans" cxnId="{744EB84B-C24A-4CF9-A3F3-A22055677500}">
      <dgm:prSet/>
      <dgm:spPr/>
      <dgm:t>
        <a:bodyPr/>
        <a:lstStyle/>
        <a:p>
          <a:endParaRPr lang="en-US"/>
        </a:p>
      </dgm:t>
    </dgm:pt>
    <dgm:pt modelId="{8E6B6221-DB2F-40E8-BB4D-5FA4BCC3418A}" type="pres">
      <dgm:prSet presAssocID="{470709E8-B24B-456D-B2A6-162901F55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77017-E306-43DB-8C90-CB2E5C91A6B9}" type="pres">
      <dgm:prSet presAssocID="{D8B1481C-E7E6-44BF-A69A-CBD543A5E6F1}" presName="compositeNode" presStyleCnt="0">
        <dgm:presLayoutVars>
          <dgm:bulletEnabled val="1"/>
        </dgm:presLayoutVars>
      </dgm:prSet>
      <dgm:spPr/>
    </dgm:pt>
    <dgm:pt modelId="{03A05111-3F70-490B-87BB-25605B46F95E}" type="pres">
      <dgm:prSet presAssocID="{D8B1481C-E7E6-44BF-A69A-CBD543A5E6F1}" presName="bgRect" presStyleLbl="node1" presStyleIdx="0" presStyleCnt="5"/>
      <dgm:spPr/>
      <dgm:t>
        <a:bodyPr/>
        <a:lstStyle/>
        <a:p>
          <a:endParaRPr lang="en-US"/>
        </a:p>
      </dgm:t>
    </dgm:pt>
    <dgm:pt modelId="{0C525412-F1B4-4554-BCF9-BE83369F2DCE}" type="pres">
      <dgm:prSet presAssocID="{D8B1481C-E7E6-44BF-A69A-CBD543A5E6F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9BFD-8833-4591-A124-2AA597F8807A}" type="pres">
      <dgm:prSet presAssocID="{D8B1481C-E7E6-44BF-A69A-CBD543A5E6F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7198-F9A1-4513-B011-2064C7ADFD0B}" type="pres">
      <dgm:prSet presAssocID="{652AB33A-C27E-404C-9980-74F153F46620}" presName="hSp" presStyleCnt="0"/>
      <dgm:spPr/>
    </dgm:pt>
    <dgm:pt modelId="{97E9BD70-E189-4B0C-817B-36682E8AC311}" type="pres">
      <dgm:prSet presAssocID="{652AB33A-C27E-404C-9980-74F153F46620}" presName="vProcSp" presStyleCnt="0"/>
      <dgm:spPr/>
    </dgm:pt>
    <dgm:pt modelId="{BAA6D325-5CE3-4914-9B68-96ADEB08B37A}" type="pres">
      <dgm:prSet presAssocID="{652AB33A-C27E-404C-9980-74F153F46620}" presName="vSp1" presStyleCnt="0"/>
      <dgm:spPr/>
    </dgm:pt>
    <dgm:pt modelId="{2ED10852-BCA9-44E9-AFD2-75C7D002239B}" type="pres">
      <dgm:prSet presAssocID="{652AB33A-C27E-404C-9980-74F153F46620}" presName="simulatedConn" presStyleLbl="solidFgAcc1" presStyleIdx="0" presStyleCnt="4"/>
      <dgm:spPr/>
    </dgm:pt>
    <dgm:pt modelId="{12325826-662A-437A-AB94-0E44FD0F5336}" type="pres">
      <dgm:prSet presAssocID="{652AB33A-C27E-404C-9980-74F153F46620}" presName="vSp2" presStyleCnt="0"/>
      <dgm:spPr/>
    </dgm:pt>
    <dgm:pt modelId="{19A522A0-46F0-4C69-A2D9-C021FC9F19D4}" type="pres">
      <dgm:prSet presAssocID="{652AB33A-C27E-404C-9980-74F153F46620}" presName="sibTrans" presStyleCnt="0"/>
      <dgm:spPr/>
    </dgm:pt>
    <dgm:pt modelId="{5588DEF2-665F-45C7-A85F-748DBC306DA1}" type="pres">
      <dgm:prSet presAssocID="{C9C239B6-8591-4E62-9B3B-62DA59257AC7}" presName="compositeNode" presStyleCnt="0">
        <dgm:presLayoutVars>
          <dgm:bulletEnabled val="1"/>
        </dgm:presLayoutVars>
      </dgm:prSet>
      <dgm:spPr/>
    </dgm:pt>
    <dgm:pt modelId="{54D14C70-0AFC-451C-B14C-7590258D0A27}" type="pres">
      <dgm:prSet presAssocID="{C9C239B6-8591-4E62-9B3B-62DA59257AC7}" presName="bgRect" presStyleLbl="node1" presStyleIdx="1" presStyleCnt="5"/>
      <dgm:spPr/>
      <dgm:t>
        <a:bodyPr/>
        <a:lstStyle/>
        <a:p>
          <a:endParaRPr lang="en-US"/>
        </a:p>
      </dgm:t>
    </dgm:pt>
    <dgm:pt modelId="{6DF971A3-9DD9-40FF-9704-F1875C74D542}" type="pres">
      <dgm:prSet presAssocID="{C9C239B6-8591-4E62-9B3B-62DA59257AC7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4BCD3-2E73-414A-87B2-76285C428277}" type="pres">
      <dgm:prSet presAssocID="{C9C239B6-8591-4E62-9B3B-62DA59257AC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EE86-A806-41BD-9815-54BCFBD2EFF0}" type="pres">
      <dgm:prSet presAssocID="{91ECA188-2EF8-4F05-BE85-9DA98D1B7106}" presName="hSp" presStyleCnt="0"/>
      <dgm:spPr/>
    </dgm:pt>
    <dgm:pt modelId="{80B4A2D9-64B9-4A2E-88CC-D7331F729BFE}" type="pres">
      <dgm:prSet presAssocID="{91ECA188-2EF8-4F05-BE85-9DA98D1B7106}" presName="vProcSp" presStyleCnt="0"/>
      <dgm:spPr/>
    </dgm:pt>
    <dgm:pt modelId="{B6CA2FFF-AABC-44A8-AED7-08EC7D245400}" type="pres">
      <dgm:prSet presAssocID="{91ECA188-2EF8-4F05-BE85-9DA98D1B7106}" presName="vSp1" presStyleCnt="0"/>
      <dgm:spPr/>
    </dgm:pt>
    <dgm:pt modelId="{2AC1217D-0F6B-46BD-967B-F5597EF49350}" type="pres">
      <dgm:prSet presAssocID="{91ECA188-2EF8-4F05-BE85-9DA98D1B7106}" presName="simulatedConn" presStyleLbl="solidFgAcc1" presStyleIdx="1" presStyleCnt="4"/>
      <dgm:spPr/>
    </dgm:pt>
    <dgm:pt modelId="{F5DBA8DC-302E-4A47-B450-C57CBB73BD3C}" type="pres">
      <dgm:prSet presAssocID="{91ECA188-2EF8-4F05-BE85-9DA98D1B7106}" presName="vSp2" presStyleCnt="0"/>
      <dgm:spPr/>
    </dgm:pt>
    <dgm:pt modelId="{F5493D42-C6C4-4CA9-8454-2BA56B4FD5E9}" type="pres">
      <dgm:prSet presAssocID="{91ECA188-2EF8-4F05-BE85-9DA98D1B7106}" presName="sibTrans" presStyleCnt="0"/>
      <dgm:spPr/>
    </dgm:pt>
    <dgm:pt modelId="{CB7795FE-E76B-4D7B-84AD-4045BCF81C49}" type="pres">
      <dgm:prSet presAssocID="{83D88013-50B0-412A-B783-C2A9BD06FA78}" presName="compositeNode" presStyleCnt="0">
        <dgm:presLayoutVars>
          <dgm:bulletEnabled val="1"/>
        </dgm:presLayoutVars>
      </dgm:prSet>
      <dgm:spPr/>
    </dgm:pt>
    <dgm:pt modelId="{163363F0-C4B4-47D7-85FD-5EA5CD6BA0B4}" type="pres">
      <dgm:prSet presAssocID="{83D88013-50B0-412A-B783-C2A9BD06FA78}" presName="bgRect" presStyleLbl="node1" presStyleIdx="2" presStyleCnt="5"/>
      <dgm:spPr/>
      <dgm:t>
        <a:bodyPr/>
        <a:lstStyle/>
        <a:p>
          <a:endParaRPr lang="en-US"/>
        </a:p>
      </dgm:t>
    </dgm:pt>
    <dgm:pt modelId="{E03CD5E2-337C-4505-8E64-B5A3619FB0E7}" type="pres">
      <dgm:prSet presAssocID="{83D88013-50B0-412A-B783-C2A9BD06FA78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076BD-8C5C-4F54-B7ED-3A80E2904E03}" type="pres">
      <dgm:prSet presAssocID="{83D88013-50B0-412A-B783-C2A9BD06FA7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07258-51F0-4CD2-841F-B066CE098E61}" type="pres">
      <dgm:prSet presAssocID="{B9957CE3-0026-4EC5-A2F3-AE0025197374}" presName="hSp" presStyleCnt="0"/>
      <dgm:spPr/>
    </dgm:pt>
    <dgm:pt modelId="{4F298BFA-2108-4F3B-A31E-D3B03186B207}" type="pres">
      <dgm:prSet presAssocID="{B9957CE3-0026-4EC5-A2F3-AE0025197374}" presName="vProcSp" presStyleCnt="0"/>
      <dgm:spPr/>
    </dgm:pt>
    <dgm:pt modelId="{98CBC514-42A2-46F7-BE68-A14E9FBFF951}" type="pres">
      <dgm:prSet presAssocID="{B9957CE3-0026-4EC5-A2F3-AE0025197374}" presName="vSp1" presStyleCnt="0"/>
      <dgm:spPr/>
    </dgm:pt>
    <dgm:pt modelId="{8E322FC9-DB92-4476-8043-57457B968521}" type="pres">
      <dgm:prSet presAssocID="{B9957CE3-0026-4EC5-A2F3-AE0025197374}" presName="simulatedConn" presStyleLbl="solidFgAcc1" presStyleIdx="2" presStyleCnt="4"/>
      <dgm:spPr/>
    </dgm:pt>
    <dgm:pt modelId="{04588AAD-DD64-4930-BBDE-EFC7F5285889}" type="pres">
      <dgm:prSet presAssocID="{B9957CE3-0026-4EC5-A2F3-AE0025197374}" presName="vSp2" presStyleCnt="0"/>
      <dgm:spPr/>
    </dgm:pt>
    <dgm:pt modelId="{61B2629A-5325-4ADB-AE98-ABFDC717CDDB}" type="pres">
      <dgm:prSet presAssocID="{B9957CE3-0026-4EC5-A2F3-AE0025197374}" presName="sibTrans" presStyleCnt="0"/>
      <dgm:spPr/>
    </dgm:pt>
    <dgm:pt modelId="{2F9F06D2-5312-4C7E-9F91-0689EC50981A}" type="pres">
      <dgm:prSet presAssocID="{5DC7F3E5-E4EE-43B7-89AB-2E76156570D9}" presName="compositeNode" presStyleCnt="0">
        <dgm:presLayoutVars>
          <dgm:bulletEnabled val="1"/>
        </dgm:presLayoutVars>
      </dgm:prSet>
      <dgm:spPr/>
    </dgm:pt>
    <dgm:pt modelId="{A94CF030-748D-4E86-9077-E2751F1DBE8A}" type="pres">
      <dgm:prSet presAssocID="{5DC7F3E5-E4EE-43B7-89AB-2E76156570D9}" presName="bgRect" presStyleLbl="node1" presStyleIdx="3" presStyleCnt="5"/>
      <dgm:spPr/>
      <dgm:t>
        <a:bodyPr/>
        <a:lstStyle/>
        <a:p>
          <a:endParaRPr lang="en-US"/>
        </a:p>
      </dgm:t>
    </dgm:pt>
    <dgm:pt modelId="{128F0E94-322F-4D45-9435-1B96668D35C6}" type="pres">
      <dgm:prSet presAssocID="{5DC7F3E5-E4EE-43B7-89AB-2E76156570D9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7F42A-4CB8-48B7-B5B6-AC859ED403C1}" type="pres">
      <dgm:prSet presAssocID="{5DC7F3E5-E4EE-43B7-89AB-2E76156570D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CF6D9-FCB3-49FD-9929-777DB7B94701}" type="pres">
      <dgm:prSet presAssocID="{50A1E719-0384-4E10-B3B3-FB3CAEB179EE}" presName="hSp" presStyleCnt="0"/>
      <dgm:spPr/>
    </dgm:pt>
    <dgm:pt modelId="{975C501E-7D58-4B51-A77B-87D31EAB98C9}" type="pres">
      <dgm:prSet presAssocID="{50A1E719-0384-4E10-B3B3-FB3CAEB179EE}" presName="vProcSp" presStyleCnt="0"/>
      <dgm:spPr/>
    </dgm:pt>
    <dgm:pt modelId="{EC75599F-3FDC-4674-AD3A-687D72C9F8EF}" type="pres">
      <dgm:prSet presAssocID="{50A1E719-0384-4E10-B3B3-FB3CAEB179EE}" presName="vSp1" presStyleCnt="0"/>
      <dgm:spPr/>
    </dgm:pt>
    <dgm:pt modelId="{C11E9866-9A4E-4233-9316-FDA645284AB7}" type="pres">
      <dgm:prSet presAssocID="{50A1E719-0384-4E10-B3B3-FB3CAEB179EE}" presName="simulatedConn" presStyleLbl="solidFgAcc1" presStyleIdx="3" presStyleCnt="4"/>
      <dgm:spPr/>
    </dgm:pt>
    <dgm:pt modelId="{A10C2ABF-75CF-4DCB-B63C-E60A3E076035}" type="pres">
      <dgm:prSet presAssocID="{50A1E719-0384-4E10-B3B3-FB3CAEB179EE}" presName="vSp2" presStyleCnt="0"/>
      <dgm:spPr/>
    </dgm:pt>
    <dgm:pt modelId="{C1EB0525-2BA8-4C71-8401-A9274CED2DAE}" type="pres">
      <dgm:prSet presAssocID="{50A1E719-0384-4E10-B3B3-FB3CAEB179EE}" presName="sibTrans" presStyleCnt="0"/>
      <dgm:spPr/>
    </dgm:pt>
    <dgm:pt modelId="{A4BC3E1C-2EAB-4DB7-AA38-702285FC956E}" type="pres">
      <dgm:prSet presAssocID="{187C4B9C-27B6-4208-8EA1-6EC1289693FD}" presName="compositeNode" presStyleCnt="0">
        <dgm:presLayoutVars>
          <dgm:bulletEnabled val="1"/>
        </dgm:presLayoutVars>
      </dgm:prSet>
      <dgm:spPr/>
    </dgm:pt>
    <dgm:pt modelId="{134DC936-977F-4FC7-952C-3E6D1F55F1B8}" type="pres">
      <dgm:prSet presAssocID="{187C4B9C-27B6-4208-8EA1-6EC1289693FD}" presName="bgRect" presStyleLbl="node1" presStyleIdx="4" presStyleCnt="5"/>
      <dgm:spPr/>
      <dgm:t>
        <a:bodyPr/>
        <a:lstStyle/>
        <a:p>
          <a:endParaRPr lang="en-US"/>
        </a:p>
      </dgm:t>
    </dgm:pt>
    <dgm:pt modelId="{075FD1DE-E6AA-4CAA-95C0-F9A55FFDB322}" type="pres">
      <dgm:prSet presAssocID="{187C4B9C-27B6-4208-8EA1-6EC1289693FD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1F251-AC3B-4C4C-B9DC-E33A3597F704}" type="pres">
      <dgm:prSet presAssocID="{187C4B9C-27B6-4208-8EA1-6EC1289693FD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0803D-EF2B-44BB-B91B-5E4773B750CC}" srcId="{5DC7F3E5-E4EE-43B7-89AB-2E76156570D9}" destId="{A54E829B-5160-47ED-98EC-6425EF47D06F}" srcOrd="0" destOrd="0" parTransId="{5CAE6DA8-F5FD-4D73-91A6-4046D512209E}" sibTransId="{0AE61D01-BDD7-4761-90D2-B01BD8EBEE48}"/>
    <dgm:cxn modelId="{86FA58D3-39C2-4736-BF78-9158099C6DBA}" srcId="{470709E8-B24B-456D-B2A6-162901F556D0}" destId="{C9C239B6-8591-4E62-9B3B-62DA59257AC7}" srcOrd="1" destOrd="0" parTransId="{F2EA5BDB-B7D7-4667-9DC1-A9797EC216D8}" sibTransId="{91ECA188-2EF8-4F05-BE85-9DA98D1B7106}"/>
    <dgm:cxn modelId="{90C3E872-047F-42B0-AB3F-E404D800D480}" type="presOf" srcId="{D8B1481C-E7E6-44BF-A69A-CBD543A5E6F1}" destId="{0C525412-F1B4-4554-BCF9-BE83369F2DCE}" srcOrd="1" destOrd="0" presId="urn:microsoft.com/office/officeart/2005/8/layout/hProcess7"/>
    <dgm:cxn modelId="{A2DACBD0-5073-4CF3-84B1-49CF415DF184}" type="presOf" srcId="{C9C239B6-8591-4E62-9B3B-62DA59257AC7}" destId="{6DF971A3-9DD9-40FF-9704-F1875C74D542}" srcOrd="1" destOrd="0" presId="urn:microsoft.com/office/officeart/2005/8/layout/hProcess7"/>
    <dgm:cxn modelId="{4ADFA040-1D30-4718-A7DC-88FB9FF0EA38}" srcId="{470709E8-B24B-456D-B2A6-162901F556D0}" destId="{5DC7F3E5-E4EE-43B7-89AB-2E76156570D9}" srcOrd="3" destOrd="0" parTransId="{E89A13A9-CFAE-40D7-B123-4FFE91E40220}" sibTransId="{50A1E719-0384-4E10-B3B3-FB3CAEB179EE}"/>
    <dgm:cxn modelId="{7804BC0E-D76E-40CB-90E0-2B828DC9907B}" type="presOf" srcId="{900892F7-2278-4316-A9BC-45B2EC1D9FF4}" destId="{4F939BFD-8833-4591-A124-2AA597F8807A}" srcOrd="0" destOrd="0" presId="urn:microsoft.com/office/officeart/2005/8/layout/hProcess7"/>
    <dgm:cxn modelId="{94C7558B-1623-4A5A-9366-D371C97981AB}" type="presOf" srcId="{D8B1481C-E7E6-44BF-A69A-CBD543A5E6F1}" destId="{03A05111-3F70-490B-87BB-25605B46F95E}" srcOrd="0" destOrd="0" presId="urn:microsoft.com/office/officeart/2005/8/layout/hProcess7"/>
    <dgm:cxn modelId="{D75060F7-3EE0-4FC4-ADC8-78D25CB875DC}" type="presOf" srcId="{C9C239B6-8591-4E62-9B3B-62DA59257AC7}" destId="{54D14C70-0AFC-451C-B14C-7590258D0A27}" srcOrd="0" destOrd="0" presId="urn:microsoft.com/office/officeart/2005/8/layout/hProcess7"/>
    <dgm:cxn modelId="{FE7D4BB4-0A40-4AC6-AEFE-036AA61D5989}" type="presOf" srcId="{470709E8-B24B-456D-B2A6-162901F556D0}" destId="{8E6B6221-DB2F-40E8-BB4D-5FA4BCC3418A}" srcOrd="0" destOrd="0" presId="urn:microsoft.com/office/officeart/2005/8/layout/hProcess7"/>
    <dgm:cxn modelId="{892A5AF5-D95F-4476-83FC-4B04A1E14F12}" srcId="{D8B1481C-E7E6-44BF-A69A-CBD543A5E6F1}" destId="{900892F7-2278-4316-A9BC-45B2EC1D9FF4}" srcOrd="0" destOrd="0" parTransId="{1CB77D10-30FA-4BBB-BD8E-7BB8AE7E4FDB}" sibTransId="{A15F25DB-03BB-493A-AEB5-D49E9211D4FC}"/>
    <dgm:cxn modelId="{40C91223-E097-4A85-ADEC-447D833B837C}" srcId="{470709E8-B24B-456D-B2A6-162901F556D0}" destId="{187C4B9C-27B6-4208-8EA1-6EC1289693FD}" srcOrd="4" destOrd="0" parTransId="{DE5A33ED-7803-479F-98B7-A777D537A96C}" sibTransId="{F26D9F0B-ABCF-4298-9B09-123463B73AF5}"/>
    <dgm:cxn modelId="{85609614-3D0E-456C-A226-9533E5B3DC88}" type="presOf" srcId="{5DC7F3E5-E4EE-43B7-89AB-2E76156570D9}" destId="{A94CF030-748D-4E86-9077-E2751F1DBE8A}" srcOrd="0" destOrd="0" presId="urn:microsoft.com/office/officeart/2005/8/layout/hProcess7"/>
    <dgm:cxn modelId="{2CCE77AB-DEFB-4856-BEEC-ECC2A1F4BE96}" srcId="{470709E8-B24B-456D-B2A6-162901F556D0}" destId="{D8B1481C-E7E6-44BF-A69A-CBD543A5E6F1}" srcOrd="0" destOrd="0" parTransId="{E8B4CE5E-3B79-4F75-A8FE-66C70EF1C5F0}" sibTransId="{652AB33A-C27E-404C-9980-74F153F46620}"/>
    <dgm:cxn modelId="{9CB536EE-131D-44E7-AFE6-0179D3C72124}" srcId="{470709E8-B24B-456D-B2A6-162901F556D0}" destId="{83D88013-50B0-412A-B783-C2A9BD06FA78}" srcOrd="2" destOrd="0" parTransId="{E0E23E50-756A-4164-AE6A-95BF19539FE2}" sibTransId="{B9957CE3-0026-4EC5-A2F3-AE0025197374}"/>
    <dgm:cxn modelId="{744EB84B-C24A-4CF9-A3F3-A22055677500}" srcId="{187C4B9C-27B6-4208-8EA1-6EC1289693FD}" destId="{D48F417F-4D73-4957-996D-6776920BB2B1}" srcOrd="0" destOrd="0" parTransId="{422EC66E-E759-48D3-BBF0-310443D3B93E}" sibTransId="{AFA3BCBC-F977-4F1F-A541-628B847A107F}"/>
    <dgm:cxn modelId="{F07C3AC3-49FA-4E8D-AF3E-CBACEF830E8E}" type="presOf" srcId="{D48F417F-4D73-4957-996D-6776920BB2B1}" destId="{90A1F251-AC3B-4C4C-B9DC-E33A3597F704}" srcOrd="0" destOrd="0" presId="urn:microsoft.com/office/officeart/2005/8/layout/hProcess7"/>
    <dgm:cxn modelId="{3AA5A9EB-C37C-4504-8BF4-D22507FB96F8}" type="presOf" srcId="{32B3F537-9195-4CA2-8DA6-16E5BFE3D309}" destId="{376076BD-8C5C-4F54-B7ED-3A80E2904E03}" srcOrd="0" destOrd="0" presId="urn:microsoft.com/office/officeart/2005/8/layout/hProcess7"/>
    <dgm:cxn modelId="{C5504397-B1DF-4CC5-BCCA-671AE575C7DF}" type="presOf" srcId="{187C4B9C-27B6-4208-8EA1-6EC1289693FD}" destId="{075FD1DE-E6AA-4CAA-95C0-F9A55FFDB322}" srcOrd="1" destOrd="0" presId="urn:microsoft.com/office/officeart/2005/8/layout/hProcess7"/>
    <dgm:cxn modelId="{6477EE1D-BB61-4AF7-B920-0D96474CEEC3}" type="presOf" srcId="{5DC7F3E5-E4EE-43B7-89AB-2E76156570D9}" destId="{128F0E94-322F-4D45-9435-1B96668D35C6}" srcOrd="1" destOrd="0" presId="urn:microsoft.com/office/officeart/2005/8/layout/hProcess7"/>
    <dgm:cxn modelId="{831A5FCC-BB1D-4E60-8592-2352C9AC13DD}" type="presOf" srcId="{187C4B9C-27B6-4208-8EA1-6EC1289693FD}" destId="{134DC936-977F-4FC7-952C-3E6D1F55F1B8}" srcOrd="0" destOrd="0" presId="urn:microsoft.com/office/officeart/2005/8/layout/hProcess7"/>
    <dgm:cxn modelId="{E09FD049-5A60-4C85-B40B-BC852719AA27}" type="presOf" srcId="{83D88013-50B0-412A-B783-C2A9BD06FA78}" destId="{E03CD5E2-337C-4505-8E64-B5A3619FB0E7}" srcOrd="1" destOrd="0" presId="urn:microsoft.com/office/officeart/2005/8/layout/hProcess7"/>
    <dgm:cxn modelId="{B0A6531A-FC2F-4A38-88A8-5232123A97D2}" type="presOf" srcId="{A54E829B-5160-47ED-98EC-6425EF47D06F}" destId="{C527F42A-4CB8-48B7-B5B6-AC859ED403C1}" srcOrd="0" destOrd="0" presId="urn:microsoft.com/office/officeart/2005/8/layout/hProcess7"/>
    <dgm:cxn modelId="{3E10AE22-6F9E-47A3-B40F-4066EFF20001}" type="presOf" srcId="{83D88013-50B0-412A-B783-C2A9BD06FA78}" destId="{163363F0-C4B4-47D7-85FD-5EA5CD6BA0B4}" srcOrd="0" destOrd="0" presId="urn:microsoft.com/office/officeart/2005/8/layout/hProcess7"/>
    <dgm:cxn modelId="{B36CA072-C329-4E13-BA97-054D39963F13}" type="presOf" srcId="{DA2E3A4E-B7EE-4C05-B5EC-53F58C21C521}" destId="{0C44BCD3-2E73-414A-87B2-76285C428277}" srcOrd="0" destOrd="0" presId="urn:microsoft.com/office/officeart/2005/8/layout/hProcess7"/>
    <dgm:cxn modelId="{425C5F58-03DD-4F2D-8B84-80980251C57B}" srcId="{C9C239B6-8591-4E62-9B3B-62DA59257AC7}" destId="{DA2E3A4E-B7EE-4C05-B5EC-53F58C21C521}" srcOrd="0" destOrd="0" parTransId="{500406D3-E324-481C-8CDB-85B91A36146D}" sibTransId="{3C828856-D1CB-4E9D-BBE1-BBBF62F2910E}"/>
    <dgm:cxn modelId="{2ECF56B7-9188-4311-9F2E-AE8EF34849EB}" srcId="{83D88013-50B0-412A-B783-C2A9BD06FA78}" destId="{32B3F537-9195-4CA2-8DA6-16E5BFE3D309}" srcOrd="0" destOrd="0" parTransId="{A1462F37-FC57-4D9A-BCFD-AB3E68D3143D}" sibTransId="{250F1204-3609-417D-A36B-A80CD9398DFD}"/>
    <dgm:cxn modelId="{8EB47CC3-999C-4B7F-A769-1465C83E1E76}" type="presParOf" srcId="{8E6B6221-DB2F-40E8-BB4D-5FA4BCC3418A}" destId="{D4A77017-E306-43DB-8C90-CB2E5C91A6B9}" srcOrd="0" destOrd="0" presId="urn:microsoft.com/office/officeart/2005/8/layout/hProcess7"/>
    <dgm:cxn modelId="{259E10AA-6523-4742-A142-A22AFA3194E3}" type="presParOf" srcId="{D4A77017-E306-43DB-8C90-CB2E5C91A6B9}" destId="{03A05111-3F70-490B-87BB-25605B46F95E}" srcOrd="0" destOrd="0" presId="urn:microsoft.com/office/officeart/2005/8/layout/hProcess7"/>
    <dgm:cxn modelId="{DCC9402B-8C88-4E86-B08C-6BBAC801E65E}" type="presParOf" srcId="{D4A77017-E306-43DB-8C90-CB2E5C91A6B9}" destId="{0C525412-F1B4-4554-BCF9-BE83369F2DCE}" srcOrd="1" destOrd="0" presId="urn:microsoft.com/office/officeart/2005/8/layout/hProcess7"/>
    <dgm:cxn modelId="{6FC736FF-4B85-4DDA-A137-D78A425D3CC4}" type="presParOf" srcId="{D4A77017-E306-43DB-8C90-CB2E5C91A6B9}" destId="{4F939BFD-8833-4591-A124-2AA597F8807A}" srcOrd="2" destOrd="0" presId="urn:microsoft.com/office/officeart/2005/8/layout/hProcess7"/>
    <dgm:cxn modelId="{E45D9631-651F-4067-9255-152FD4BA04FE}" type="presParOf" srcId="{8E6B6221-DB2F-40E8-BB4D-5FA4BCC3418A}" destId="{30A17198-F9A1-4513-B011-2064C7ADFD0B}" srcOrd="1" destOrd="0" presId="urn:microsoft.com/office/officeart/2005/8/layout/hProcess7"/>
    <dgm:cxn modelId="{B4BE2FF3-4111-4E46-828C-4FEB1B564BDE}" type="presParOf" srcId="{8E6B6221-DB2F-40E8-BB4D-5FA4BCC3418A}" destId="{97E9BD70-E189-4B0C-817B-36682E8AC311}" srcOrd="2" destOrd="0" presId="urn:microsoft.com/office/officeart/2005/8/layout/hProcess7"/>
    <dgm:cxn modelId="{459E78F4-7F71-4029-A827-8A4A20A4515B}" type="presParOf" srcId="{97E9BD70-E189-4B0C-817B-36682E8AC311}" destId="{BAA6D325-5CE3-4914-9B68-96ADEB08B37A}" srcOrd="0" destOrd="0" presId="urn:microsoft.com/office/officeart/2005/8/layout/hProcess7"/>
    <dgm:cxn modelId="{A68C93AD-97D8-4DF2-9BBD-D96F46895544}" type="presParOf" srcId="{97E9BD70-E189-4B0C-817B-36682E8AC311}" destId="{2ED10852-BCA9-44E9-AFD2-75C7D002239B}" srcOrd="1" destOrd="0" presId="urn:microsoft.com/office/officeart/2005/8/layout/hProcess7"/>
    <dgm:cxn modelId="{EAD3678A-FE77-4C40-BA68-E19A23F91950}" type="presParOf" srcId="{97E9BD70-E189-4B0C-817B-36682E8AC311}" destId="{12325826-662A-437A-AB94-0E44FD0F5336}" srcOrd="2" destOrd="0" presId="urn:microsoft.com/office/officeart/2005/8/layout/hProcess7"/>
    <dgm:cxn modelId="{7E8E2208-6E16-4310-80C9-B5B75140ED9E}" type="presParOf" srcId="{8E6B6221-DB2F-40E8-BB4D-5FA4BCC3418A}" destId="{19A522A0-46F0-4C69-A2D9-C021FC9F19D4}" srcOrd="3" destOrd="0" presId="urn:microsoft.com/office/officeart/2005/8/layout/hProcess7"/>
    <dgm:cxn modelId="{D3B5D5A4-4E91-4A92-B0C7-3ACEB121D19D}" type="presParOf" srcId="{8E6B6221-DB2F-40E8-BB4D-5FA4BCC3418A}" destId="{5588DEF2-665F-45C7-A85F-748DBC306DA1}" srcOrd="4" destOrd="0" presId="urn:microsoft.com/office/officeart/2005/8/layout/hProcess7"/>
    <dgm:cxn modelId="{ED1977D3-78FF-4163-A8C0-55A554751847}" type="presParOf" srcId="{5588DEF2-665F-45C7-A85F-748DBC306DA1}" destId="{54D14C70-0AFC-451C-B14C-7590258D0A27}" srcOrd="0" destOrd="0" presId="urn:microsoft.com/office/officeart/2005/8/layout/hProcess7"/>
    <dgm:cxn modelId="{2C1C6355-4178-42B3-9837-D91FA08CFD91}" type="presParOf" srcId="{5588DEF2-665F-45C7-A85F-748DBC306DA1}" destId="{6DF971A3-9DD9-40FF-9704-F1875C74D542}" srcOrd="1" destOrd="0" presId="urn:microsoft.com/office/officeart/2005/8/layout/hProcess7"/>
    <dgm:cxn modelId="{99808FEB-5C70-4D47-9110-D62F933C7348}" type="presParOf" srcId="{5588DEF2-665F-45C7-A85F-748DBC306DA1}" destId="{0C44BCD3-2E73-414A-87B2-76285C428277}" srcOrd="2" destOrd="0" presId="urn:microsoft.com/office/officeart/2005/8/layout/hProcess7"/>
    <dgm:cxn modelId="{1399D439-6017-4C25-8B37-BC0F68F34932}" type="presParOf" srcId="{8E6B6221-DB2F-40E8-BB4D-5FA4BCC3418A}" destId="{C20DEE86-A806-41BD-9815-54BCFBD2EFF0}" srcOrd="5" destOrd="0" presId="urn:microsoft.com/office/officeart/2005/8/layout/hProcess7"/>
    <dgm:cxn modelId="{E1FBAE0A-444E-439E-AFDE-89FA5B24DCA7}" type="presParOf" srcId="{8E6B6221-DB2F-40E8-BB4D-5FA4BCC3418A}" destId="{80B4A2D9-64B9-4A2E-88CC-D7331F729BFE}" srcOrd="6" destOrd="0" presId="urn:microsoft.com/office/officeart/2005/8/layout/hProcess7"/>
    <dgm:cxn modelId="{69F8BED7-68DF-4E2F-BFD7-06E648AF6BAE}" type="presParOf" srcId="{80B4A2D9-64B9-4A2E-88CC-D7331F729BFE}" destId="{B6CA2FFF-AABC-44A8-AED7-08EC7D245400}" srcOrd="0" destOrd="0" presId="urn:microsoft.com/office/officeart/2005/8/layout/hProcess7"/>
    <dgm:cxn modelId="{58C8952F-A29D-44E9-B724-51BC33159A1B}" type="presParOf" srcId="{80B4A2D9-64B9-4A2E-88CC-D7331F729BFE}" destId="{2AC1217D-0F6B-46BD-967B-F5597EF49350}" srcOrd="1" destOrd="0" presId="urn:microsoft.com/office/officeart/2005/8/layout/hProcess7"/>
    <dgm:cxn modelId="{E256B36F-5C95-4346-807B-5104C8C7BFF5}" type="presParOf" srcId="{80B4A2D9-64B9-4A2E-88CC-D7331F729BFE}" destId="{F5DBA8DC-302E-4A47-B450-C57CBB73BD3C}" srcOrd="2" destOrd="0" presId="urn:microsoft.com/office/officeart/2005/8/layout/hProcess7"/>
    <dgm:cxn modelId="{94FC7D7A-182F-4CA5-BC7E-61E594E54ECA}" type="presParOf" srcId="{8E6B6221-DB2F-40E8-BB4D-5FA4BCC3418A}" destId="{F5493D42-C6C4-4CA9-8454-2BA56B4FD5E9}" srcOrd="7" destOrd="0" presId="urn:microsoft.com/office/officeart/2005/8/layout/hProcess7"/>
    <dgm:cxn modelId="{55F1D01C-28AA-4DBD-B482-614DDAF6B9D3}" type="presParOf" srcId="{8E6B6221-DB2F-40E8-BB4D-5FA4BCC3418A}" destId="{CB7795FE-E76B-4D7B-84AD-4045BCF81C49}" srcOrd="8" destOrd="0" presId="urn:microsoft.com/office/officeart/2005/8/layout/hProcess7"/>
    <dgm:cxn modelId="{82481919-F3FA-4906-B965-6C4E3BF62A55}" type="presParOf" srcId="{CB7795FE-E76B-4D7B-84AD-4045BCF81C49}" destId="{163363F0-C4B4-47D7-85FD-5EA5CD6BA0B4}" srcOrd="0" destOrd="0" presId="urn:microsoft.com/office/officeart/2005/8/layout/hProcess7"/>
    <dgm:cxn modelId="{6C4A5A16-33EB-46FE-80AC-98D18C692466}" type="presParOf" srcId="{CB7795FE-E76B-4D7B-84AD-4045BCF81C49}" destId="{E03CD5E2-337C-4505-8E64-B5A3619FB0E7}" srcOrd="1" destOrd="0" presId="urn:microsoft.com/office/officeart/2005/8/layout/hProcess7"/>
    <dgm:cxn modelId="{DDDE8629-9D2B-4DD4-83E2-854D72F6F330}" type="presParOf" srcId="{CB7795FE-E76B-4D7B-84AD-4045BCF81C49}" destId="{376076BD-8C5C-4F54-B7ED-3A80E2904E03}" srcOrd="2" destOrd="0" presId="urn:microsoft.com/office/officeart/2005/8/layout/hProcess7"/>
    <dgm:cxn modelId="{9BEE3189-16F3-42FC-ACD5-12C9660339BB}" type="presParOf" srcId="{8E6B6221-DB2F-40E8-BB4D-5FA4BCC3418A}" destId="{24A07258-51F0-4CD2-841F-B066CE098E61}" srcOrd="9" destOrd="0" presId="urn:microsoft.com/office/officeart/2005/8/layout/hProcess7"/>
    <dgm:cxn modelId="{31AD4362-8F20-4060-9A37-D148EF1315A2}" type="presParOf" srcId="{8E6B6221-DB2F-40E8-BB4D-5FA4BCC3418A}" destId="{4F298BFA-2108-4F3B-A31E-D3B03186B207}" srcOrd="10" destOrd="0" presId="urn:microsoft.com/office/officeart/2005/8/layout/hProcess7"/>
    <dgm:cxn modelId="{E4E55984-6F81-4A17-9423-CB30EF5BCC72}" type="presParOf" srcId="{4F298BFA-2108-4F3B-A31E-D3B03186B207}" destId="{98CBC514-42A2-46F7-BE68-A14E9FBFF951}" srcOrd="0" destOrd="0" presId="urn:microsoft.com/office/officeart/2005/8/layout/hProcess7"/>
    <dgm:cxn modelId="{7371DB7C-CC06-4A86-BB6A-C01A817E386B}" type="presParOf" srcId="{4F298BFA-2108-4F3B-A31E-D3B03186B207}" destId="{8E322FC9-DB92-4476-8043-57457B968521}" srcOrd="1" destOrd="0" presId="urn:microsoft.com/office/officeart/2005/8/layout/hProcess7"/>
    <dgm:cxn modelId="{B781AC09-831A-4E95-8336-CC534FAAB514}" type="presParOf" srcId="{4F298BFA-2108-4F3B-A31E-D3B03186B207}" destId="{04588AAD-DD64-4930-BBDE-EFC7F5285889}" srcOrd="2" destOrd="0" presId="urn:microsoft.com/office/officeart/2005/8/layout/hProcess7"/>
    <dgm:cxn modelId="{6D431326-DC5E-48FF-BD12-22163778DEE5}" type="presParOf" srcId="{8E6B6221-DB2F-40E8-BB4D-5FA4BCC3418A}" destId="{61B2629A-5325-4ADB-AE98-ABFDC717CDDB}" srcOrd="11" destOrd="0" presId="urn:microsoft.com/office/officeart/2005/8/layout/hProcess7"/>
    <dgm:cxn modelId="{49090B38-34AA-42B0-983F-36764F681312}" type="presParOf" srcId="{8E6B6221-DB2F-40E8-BB4D-5FA4BCC3418A}" destId="{2F9F06D2-5312-4C7E-9F91-0689EC50981A}" srcOrd="12" destOrd="0" presId="urn:microsoft.com/office/officeart/2005/8/layout/hProcess7"/>
    <dgm:cxn modelId="{3FEF34AA-5524-433D-9F2F-6210673DD5ED}" type="presParOf" srcId="{2F9F06D2-5312-4C7E-9F91-0689EC50981A}" destId="{A94CF030-748D-4E86-9077-E2751F1DBE8A}" srcOrd="0" destOrd="0" presId="urn:microsoft.com/office/officeart/2005/8/layout/hProcess7"/>
    <dgm:cxn modelId="{FF154850-B949-46D9-9E14-C99CEDA7F3FE}" type="presParOf" srcId="{2F9F06D2-5312-4C7E-9F91-0689EC50981A}" destId="{128F0E94-322F-4D45-9435-1B96668D35C6}" srcOrd="1" destOrd="0" presId="urn:microsoft.com/office/officeart/2005/8/layout/hProcess7"/>
    <dgm:cxn modelId="{351AFFE6-5376-4980-89CA-447742BCFB25}" type="presParOf" srcId="{2F9F06D2-5312-4C7E-9F91-0689EC50981A}" destId="{C527F42A-4CB8-48B7-B5B6-AC859ED403C1}" srcOrd="2" destOrd="0" presId="urn:microsoft.com/office/officeart/2005/8/layout/hProcess7"/>
    <dgm:cxn modelId="{946A6D4A-DC0F-4A46-9AF0-8E7C8B37DDF7}" type="presParOf" srcId="{8E6B6221-DB2F-40E8-BB4D-5FA4BCC3418A}" destId="{069CF6D9-FCB3-49FD-9929-777DB7B94701}" srcOrd="13" destOrd="0" presId="urn:microsoft.com/office/officeart/2005/8/layout/hProcess7"/>
    <dgm:cxn modelId="{D56FFB84-1C47-4393-943F-230E94932218}" type="presParOf" srcId="{8E6B6221-DB2F-40E8-BB4D-5FA4BCC3418A}" destId="{975C501E-7D58-4B51-A77B-87D31EAB98C9}" srcOrd="14" destOrd="0" presId="urn:microsoft.com/office/officeart/2005/8/layout/hProcess7"/>
    <dgm:cxn modelId="{4C6519A1-DFC9-4DAD-91FE-EF7784199374}" type="presParOf" srcId="{975C501E-7D58-4B51-A77B-87D31EAB98C9}" destId="{EC75599F-3FDC-4674-AD3A-687D72C9F8EF}" srcOrd="0" destOrd="0" presId="urn:microsoft.com/office/officeart/2005/8/layout/hProcess7"/>
    <dgm:cxn modelId="{3FB72B10-5692-4837-BA95-85B1AD057667}" type="presParOf" srcId="{975C501E-7D58-4B51-A77B-87D31EAB98C9}" destId="{C11E9866-9A4E-4233-9316-FDA645284AB7}" srcOrd="1" destOrd="0" presId="urn:microsoft.com/office/officeart/2005/8/layout/hProcess7"/>
    <dgm:cxn modelId="{A7A27853-6DDF-4459-922C-E031DA8EE40B}" type="presParOf" srcId="{975C501E-7D58-4B51-A77B-87D31EAB98C9}" destId="{A10C2ABF-75CF-4DCB-B63C-E60A3E076035}" srcOrd="2" destOrd="0" presId="urn:microsoft.com/office/officeart/2005/8/layout/hProcess7"/>
    <dgm:cxn modelId="{CC354B89-0C4D-4296-B19E-BE639CCA06F1}" type="presParOf" srcId="{8E6B6221-DB2F-40E8-BB4D-5FA4BCC3418A}" destId="{C1EB0525-2BA8-4C71-8401-A9274CED2DAE}" srcOrd="15" destOrd="0" presId="urn:microsoft.com/office/officeart/2005/8/layout/hProcess7"/>
    <dgm:cxn modelId="{8B3CD4C2-C84E-455C-8231-548E139E831F}" type="presParOf" srcId="{8E6B6221-DB2F-40E8-BB4D-5FA4BCC3418A}" destId="{A4BC3E1C-2EAB-4DB7-AA38-702285FC956E}" srcOrd="16" destOrd="0" presId="urn:microsoft.com/office/officeart/2005/8/layout/hProcess7"/>
    <dgm:cxn modelId="{4424A326-24FC-40BB-B030-A07CDC59E2F6}" type="presParOf" srcId="{A4BC3E1C-2EAB-4DB7-AA38-702285FC956E}" destId="{134DC936-977F-4FC7-952C-3E6D1F55F1B8}" srcOrd="0" destOrd="0" presId="urn:microsoft.com/office/officeart/2005/8/layout/hProcess7"/>
    <dgm:cxn modelId="{79147838-BEF4-4C5F-B529-105B095663E6}" type="presParOf" srcId="{A4BC3E1C-2EAB-4DB7-AA38-702285FC956E}" destId="{075FD1DE-E6AA-4CAA-95C0-F9A55FFDB322}" srcOrd="1" destOrd="0" presId="urn:microsoft.com/office/officeart/2005/8/layout/hProcess7"/>
    <dgm:cxn modelId="{1123AE1B-3883-4647-87DD-D1B9BF9959CB}" type="presParOf" srcId="{A4BC3E1C-2EAB-4DB7-AA38-702285FC956E}" destId="{90A1F251-AC3B-4C4C-B9DC-E33A3597F70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709E8-B24B-456D-B2A6-162901F556D0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1481C-E7E6-44BF-A69A-CBD543A5E6F1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E8B4CE5E-3B79-4F75-A8FE-66C70EF1C5F0}" type="parTrans" cxnId="{2CCE77AB-DEFB-4856-BEEC-ECC2A1F4BE96}">
      <dgm:prSet/>
      <dgm:spPr/>
      <dgm:t>
        <a:bodyPr/>
        <a:lstStyle/>
        <a:p>
          <a:endParaRPr lang="en-US"/>
        </a:p>
      </dgm:t>
    </dgm:pt>
    <dgm:pt modelId="{652AB33A-C27E-404C-9980-74F153F46620}" type="sibTrans" cxnId="{2CCE77AB-DEFB-4856-BEEC-ECC2A1F4BE96}">
      <dgm:prSet/>
      <dgm:spPr/>
      <dgm:t>
        <a:bodyPr/>
        <a:lstStyle/>
        <a:p>
          <a:endParaRPr lang="en-US"/>
        </a:p>
      </dgm:t>
    </dgm:pt>
    <dgm:pt modelId="{900892F7-2278-4316-A9BC-45B2EC1D9FF4}">
      <dgm:prSet phldrT="[Text]"/>
      <dgm:spPr/>
      <dgm:t>
        <a:bodyPr/>
        <a:lstStyle/>
        <a:p>
          <a:r>
            <a:rPr lang="en-US" dirty="0" smtClean="0"/>
            <a:t>Raw data from Illumina HiSeq 4000 is downloaded from Oregon’s online interface. Raw data format: </a:t>
          </a:r>
          <a:r>
            <a:rPr lang="en-US" dirty="0" err="1" smtClean="0"/>
            <a:t>gzipped</a:t>
          </a:r>
          <a:r>
            <a:rPr lang="en-US" dirty="0" smtClean="0"/>
            <a:t> </a:t>
          </a:r>
          <a:r>
            <a:rPr lang="en-US" dirty="0" err="1" smtClean="0"/>
            <a:t>FastQ</a:t>
          </a:r>
          <a:r>
            <a:rPr lang="en-US" dirty="0" smtClean="0"/>
            <a:t> files, </a:t>
          </a:r>
          <a:r>
            <a:rPr lang="en-US" dirty="0" err="1" smtClean="0"/>
            <a:t>phred</a:t>
          </a:r>
          <a:r>
            <a:rPr lang="en-US" dirty="0" smtClean="0"/>
            <a:t> 33 quality scoring</a:t>
          </a:r>
        </a:p>
        <a:p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1CB77D10-30FA-4BBB-BD8E-7BB8AE7E4FDB}" type="parTrans" cxnId="{892A5AF5-D95F-4476-83FC-4B04A1E14F12}">
      <dgm:prSet/>
      <dgm:spPr/>
      <dgm:t>
        <a:bodyPr/>
        <a:lstStyle/>
        <a:p>
          <a:endParaRPr lang="en-US"/>
        </a:p>
      </dgm:t>
    </dgm:pt>
    <dgm:pt modelId="{A15F25DB-03BB-493A-AEB5-D49E9211D4FC}" type="sibTrans" cxnId="{892A5AF5-D95F-4476-83FC-4B04A1E14F12}">
      <dgm:prSet/>
      <dgm:spPr/>
      <dgm:t>
        <a:bodyPr/>
        <a:lstStyle/>
        <a:p>
          <a:endParaRPr lang="en-US"/>
        </a:p>
      </dgm:t>
    </dgm:pt>
    <dgm:pt modelId="{C9C239B6-8591-4E62-9B3B-62DA59257AC7}">
      <dgm:prSet phldrT="[Text]"/>
      <dgm:spPr>
        <a:solidFill>
          <a:srgbClr val="4DB8C3"/>
        </a:solidFill>
      </dgm:spPr>
      <dgm:t>
        <a:bodyPr/>
        <a:lstStyle/>
        <a:p>
          <a:r>
            <a:rPr lang="en-US" dirty="0" smtClean="0"/>
            <a:t>DEMULTIPLEX &amp; FILTER</a:t>
          </a:r>
          <a:endParaRPr lang="en-US" dirty="0"/>
        </a:p>
      </dgm:t>
    </dgm:pt>
    <dgm:pt modelId="{F2EA5BDB-B7D7-4667-9DC1-A9797EC216D8}" type="parTrans" cxnId="{86FA58D3-39C2-4736-BF78-9158099C6DBA}">
      <dgm:prSet/>
      <dgm:spPr/>
      <dgm:t>
        <a:bodyPr/>
        <a:lstStyle/>
        <a:p>
          <a:endParaRPr lang="en-US"/>
        </a:p>
      </dgm:t>
    </dgm:pt>
    <dgm:pt modelId="{91ECA188-2EF8-4F05-BE85-9DA98D1B7106}" type="sibTrans" cxnId="{86FA58D3-39C2-4736-BF78-9158099C6DBA}">
      <dgm:prSet/>
      <dgm:spPr/>
      <dgm:t>
        <a:bodyPr/>
        <a:lstStyle/>
        <a:p>
          <a:endParaRPr lang="en-US"/>
        </a:p>
      </dgm:t>
    </dgm:pt>
    <dgm:pt modelId="{DA2E3A4E-B7EE-4C05-B5EC-53F58C21C521}">
      <dgm:prSet phldrT="[Text]"/>
      <dgm:spPr/>
      <dgm:t>
        <a:bodyPr/>
        <a:lstStyle/>
        <a:p>
          <a:r>
            <a:rPr lang="en-US" dirty="0" smtClean="0"/>
            <a:t>Raw sequencing data is trimmed to remove the barcode and the last 2 bases of the read. Reads are also quality filtered.</a:t>
          </a:r>
          <a:endParaRPr lang="en-US" dirty="0"/>
        </a:p>
      </dgm:t>
    </dgm:pt>
    <dgm:pt modelId="{500406D3-E324-481C-8CDB-85B91A36146D}" type="parTrans" cxnId="{425C5F58-03DD-4F2D-8B84-80980251C57B}">
      <dgm:prSet/>
      <dgm:spPr/>
      <dgm:t>
        <a:bodyPr/>
        <a:lstStyle/>
        <a:p>
          <a:endParaRPr lang="en-US"/>
        </a:p>
      </dgm:t>
    </dgm:pt>
    <dgm:pt modelId="{3C828856-D1CB-4E9D-BBE1-BBBF62F2910E}" type="sibTrans" cxnId="{425C5F58-03DD-4F2D-8B84-80980251C57B}">
      <dgm:prSet/>
      <dgm:spPr/>
      <dgm:t>
        <a:bodyPr/>
        <a:lstStyle/>
        <a:p>
          <a:endParaRPr lang="en-US"/>
        </a:p>
      </dgm:t>
    </dgm:pt>
    <dgm:pt modelId="{8E6B6221-DB2F-40E8-BB4D-5FA4BCC3418A}" type="pres">
      <dgm:prSet presAssocID="{470709E8-B24B-456D-B2A6-162901F55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77017-E306-43DB-8C90-CB2E5C91A6B9}" type="pres">
      <dgm:prSet presAssocID="{D8B1481C-E7E6-44BF-A69A-CBD543A5E6F1}" presName="compositeNode" presStyleCnt="0">
        <dgm:presLayoutVars>
          <dgm:bulletEnabled val="1"/>
        </dgm:presLayoutVars>
      </dgm:prSet>
      <dgm:spPr/>
    </dgm:pt>
    <dgm:pt modelId="{03A05111-3F70-490B-87BB-25605B46F95E}" type="pres">
      <dgm:prSet presAssocID="{D8B1481C-E7E6-44BF-A69A-CBD543A5E6F1}" presName="bgRect" presStyleLbl="node1" presStyleIdx="0" presStyleCnt="2"/>
      <dgm:spPr/>
      <dgm:t>
        <a:bodyPr/>
        <a:lstStyle/>
        <a:p>
          <a:endParaRPr lang="en-US"/>
        </a:p>
      </dgm:t>
    </dgm:pt>
    <dgm:pt modelId="{0C525412-F1B4-4554-BCF9-BE83369F2DCE}" type="pres">
      <dgm:prSet presAssocID="{D8B1481C-E7E6-44BF-A69A-CBD543A5E6F1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9BFD-8833-4591-A124-2AA597F8807A}" type="pres">
      <dgm:prSet presAssocID="{D8B1481C-E7E6-44BF-A69A-CBD543A5E6F1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7198-F9A1-4513-B011-2064C7ADFD0B}" type="pres">
      <dgm:prSet presAssocID="{652AB33A-C27E-404C-9980-74F153F46620}" presName="hSp" presStyleCnt="0"/>
      <dgm:spPr/>
    </dgm:pt>
    <dgm:pt modelId="{97E9BD70-E189-4B0C-817B-36682E8AC311}" type="pres">
      <dgm:prSet presAssocID="{652AB33A-C27E-404C-9980-74F153F46620}" presName="vProcSp" presStyleCnt="0"/>
      <dgm:spPr/>
    </dgm:pt>
    <dgm:pt modelId="{BAA6D325-5CE3-4914-9B68-96ADEB08B37A}" type="pres">
      <dgm:prSet presAssocID="{652AB33A-C27E-404C-9980-74F153F46620}" presName="vSp1" presStyleCnt="0"/>
      <dgm:spPr/>
    </dgm:pt>
    <dgm:pt modelId="{2ED10852-BCA9-44E9-AFD2-75C7D002239B}" type="pres">
      <dgm:prSet presAssocID="{652AB33A-C27E-404C-9980-74F153F46620}" presName="simulatedConn" presStyleLbl="solidFgAcc1" presStyleIdx="0" presStyleCnt="1"/>
      <dgm:spPr/>
    </dgm:pt>
    <dgm:pt modelId="{12325826-662A-437A-AB94-0E44FD0F5336}" type="pres">
      <dgm:prSet presAssocID="{652AB33A-C27E-404C-9980-74F153F46620}" presName="vSp2" presStyleCnt="0"/>
      <dgm:spPr/>
    </dgm:pt>
    <dgm:pt modelId="{19A522A0-46F0-4C69-A2D9-C021FC9F19D4}" type="pres">
      <dgm:prSet presAssocID="{652AB33A-C27E-404C-9980-74F153F46620}" presName="sibTrans" presStyleCnt="0"/>
      <dgm:spPr/>
    </dgm:pt>
    <dgm:pt modelId="{5588DEF2-665F-45C7-A85F-748DBC306DA1}" type="pres">
      <dgm:prSet presAssocID="{C9C239B6-8591-4E62-9B3B-62DA59257AC7}" presName="compositeNode" presStyleCnt="0">
        <dgm:presLayoutVars>
          <dgm:bulletEnabled val="1"/>
        </dgm:presLayoutVars>
      </dgm:prSet>
      <dgm:spPr/>
    </dgm:pt>
    <dgm:pt modelId="{54D14C70-0AFC-451C-B14C-7590258D0A27}" type="pres">
      <dgm:prSet presAssocID="{C9C239B6-8591-4E62-9B3B-62DA59257AC7}" presName="bgRect" presStyleLbl="node1" presStyleIdx="1" presStyleCnt="2"/>
      <dgm:spPr/>
      <dgm:t>
        <a:bodyPr/>
        <a:lstStyle/>
        <a:p>
          <a:endParaRPr lang="en-US"/>
        </a:p>
      </dgm:t>
    </dgm:pt>
    <dgm:pt modelId="{6DF971A3-9DD9-40FF-9704-F1875C74D542}" type="pres">
      <dgm:prSet presAssocID="{C9C239B6-8591-4E62-9B3B-62DA59257AC7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4BCD3-2E73-414A-87B2-76285C428277}" type="pres">
      <dgm:prSet presAssocID="{C9C239B6-8591-4E62-9B3B-62DA59257AC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280A48-D2F5-4051-B33A-C0D88B2B65AC}" type="presOf" srcId="{D8B1481C-E7E6-44BF-A69A-CBD543A5E6F1}" destId="{03A05111-3F70-490B-87BB-25605B46F95E}" srcOrd="0" destOrd="0" presId="urn:microsoft.com/office/officeart/2005/8/layout/hProcess7"/>
    <dgm:cxn modelId="{58B722AE-F3ED-448C-88C7-43407F749A7C}" type="presOf" srcId="{C9C239B6-8591-4E62-9B3B-62DA59257AC7}" destId="{6DF971A3-9DD9-40FF-9704-F1875C74D542}" srcOrd="1" destOrd="0" presId="urn:microsoft.com/office/officeart/2005/8/layout/hProcess7"/>
    <dgm:cxn modelId="{86FA58D3-39C2-4736-BF78-9158099C6DBA}" srcId="{470709E8-B24B-456D-B2A6-162901F556D0}" destId="{C9C239B6-8591-4E62-9B3B-62DA59257AC7}" srcOrd="1" destOrd="0" parTransId="{F2EA5BDB-B7D7-4667-9DC1-A9797EC216D8}" sibTransId="{91ECA188-2EF8-4F05-BE85-9DA98D1B7106}"/>
    <dgm:cxn modelId="{AF679029-8BDC-458F-9B5B-95877DD9D5D6}" type="presOf" srcId="{470709E8-B24B-456D-B2A6-162901F556D0}" destId="{8E6B6221-DB2F-40E8-BB4D-5FA4BCC3418A}" srcOrd="0" destOrd="0" presId="urn:microsoft.com/office/officeart/2005/8/layout/hProcess7"/>
    <dgm:cxn modelId="{4F9E7016-460A-41F2-A89E-DF6F2EC9347B}" type="presOf" srcId="{C9C239B6-8591-4E62-9B3B-62DA59257AC7}" destId="{54D14C70-0AFC-451C-B14C-7590258D0A27}" srcOrd="0" destOrd="0" presId="urn:microsoft.com/office/officeart/2005/8/layout/hProcess7"/>
    <dgm:cxn modelId="{81637EAE-539F-4A1B-AA3D-C4946AB77CD4}" type="presOf" srcId="{D8B1481C-E7E6-44BF-A69A-CBD543A5E6F1}" destId="{0C525412-F1B4-4554-BCF9-BE83369F2DCE}" srcOrd="1" destOrd="0" presId="urn:microsoft.com/office/officeart/2005/8/layout/hProcess7"/>
    <dgm:cxn modelId="{2CCE77AB-DEFB-4856-BEEC-ECC2A1F4BE96}" srcId="{470709E8-B24B-456D-B2A6-162901F556D0}" destId="{D8B1481C-E7E6-44BF-A69A-CBD543A5E6F1}" srcOrd="0" destOrd="0" parTransId="{E8B4CE5E-3B79-4F75-A8FE-66C70EF1C5F0}" sibTransId="{652AB33A-C27E-404C-9980-74F153F46620}"/>
    <dgm:cxn modelId="{425C5F58-03DD-4F2D-8B84-80980251C57B}" srcId="{C9C239B6-8591-4E62-9B3B-62DA59257AC7}" destId="{DA2E3A4E-B7EE-4C05-B5EC-53F58C21C521}" srcOrd="0" destOrd="0" parTransId="{500406D3-E324-481C-8CDB-85B91A36146D}" sibTransId="{3C828856-D1CB-4E9D-BBE1-BBBF62F2910E}"/>
    <dgm:cxn modelId="{830DA2F1-266E-4E30-8250-7DAC5CAE4B71}" type="presOf" srcId="{900892F7-2278-4316-A9BC-45B2EC1D9FF4}" destId="{4F939BFD-8833-4591-A124-2AA597F8807A}" srcOrd="0" destOrd="0" presId="urn:microsoft.com/office/officeart/2005/8/layout/hProcess7"/>
    <dgm:cxn modelId="{892A5AF5-D95F-4476-83FC-4B04A1E14F12}" srcId="{D8B1481C-E7E6-44BF-A69A-CBD543A5E6F1}" destId="{900892F7-2278-4316-A9BC-45B2EC1D9FF4}" srcOrd="0" destOrd="0" parTransId="{1CB77D10-30FA-4BBB-BD8E-7BB8AE7E4FDB}" sibTransId="{A15F25DB-03BB-493A-AEB5-D49E9211D4FC}"/>
    <dgm:cxn modelId="{46C56437-5E91-43BD-A187-44C24DEC4B58}" type="presOf" srcId="{DA2E3A4E-B7EE-4C05-B5EC-53F58C21C521}" destId="{0C44BCD3-2E73-414A-87B2-76285C428277}" srcOrd="0" destOrd="0" presId="urn:microsoft.com/office/officeart/2005/8/layout/hProcess7"/>
    <dgm:cxn modelId="{CE4BB13E-E2DA-4986-8F94-E6224FA6B848}" type="presParOf" srcId="{8E6B6221-DB2F-40E8-BB4D-5FA4BCC3418A}" destId="{D4A77017-E306-43DB-8C90-CB2E5C91A6B9}" srcOrd="0" destOrd="0" presId="urn:microsoft.com/office/officeart/2005/8/layout/hProcess7"/>
    <dgm:cxn modelId="{D46072EC-BA1E-4556-A489-916FDAC86209}" type="presParOf" srcId="{D4A77017-E306-43DB-8C90-CB2E5C91A6B9}" destId="{03A05111-3F70-490B-87BB-25605B46F95E}" srcOrd="0" destOrd="0" presId="urn:microsoft.com/office/officeart/2005/8/layout/hProcess7"/>
    <dgm:cxn modelId="{1B6D51D8-EA76-43F5-B676-66BB20D6BEA0}" type="presParOf" srcId="{D4A77017-E306-43DB-8C90-CB2E5C91A6B9}" destId="{0C525412-F1B4-4554-BCF9-BE83369F2DCE}" srcOrd="1" destOrd="0" presId="urn:microsoft.com/office/officeart/2005/8/layout/hProcess7"/>
    <dgm:cxn modelId="{2E613089-6445-4B3C-BA61-3E34B8F6C4A4}" type="presParOf" srcId="{D4A77017-E306-43DB-8C90-CB2E5C91A6B9}" destId="{4F939BFD-8833-4591-A124-2AA597F8807A}" srcOrd="2" destOrd="0" presId="urn:microsoft.com/office/officeart/2005/8/layout/hProcess7"/>
    <dgm:cxn modelId="{BB4A67CF-3A5C-4099-81BE-0C3954DD4A76}" type="presParOf" srcId="{8E6B6221-DB2F-40E8-BB4D-5FA4BCC3418A}" destId="{30A17198-F9A1-4513-B011-2064C7ADFD0B}" srcOrd="1" destOrd="0" presId="urn:microsoft.com/office/officeart/2005/8/layout/hProcess7"/>
    <dgm:cxn modelId="{BEF008A6-4CBA-481A-B4B3-E981464BF22B}" type="presParOf" srcId="{8E6B6221-DB2F-40E8-BB4D-5FA4BCC3418A}" destId="{97E9BD70-E189-4B0C-817B-36682E8AC311}" srcOrd="2" destOrd="0" presId="urn:microsoft.com/office/officeart/2005/8/layout/hProcess7"/>
    <dgm:cxn modelId="{680638BE-D8C6-4ED6-A10E-44F3FD8BE005}" type="presParOf" srcId="{97E9BD70-E189-4B0C-817B-36682E8AC311}" destId="{BAA6D325-5CE3-4914-9B68-96ADEB08B37A}" srcOrd="0" destOrd="0" presId="urn:microsoft.com/office/officeart/2005/8/layout/hProcess7"/>
    <dgm:cxn modelId="{6C4E6929-48E9-4CFC-A5EC-672BD7DD2EC8}" type="presParOf" srcId="{97E9BD70-E189-4B0C-817B-36682E8AC311}" destId="{2ED10852-BCA9-44E9-AFD2-75C7D002239B}" srcOrd="1" destOrd="0" presId="urn:microsoft.com/office/officeart/2005/8/layout/hProcess7"/>
    <dgm:cxn modelId="{BA0D28F8-F12C-44F2-97BF-2422C8A5D556}" type="presParOf" srcId="{97E9BD70-E189-4B0C-817B-36682E8AC311}" destId="{12325826-662A-437A-AB94-0E44FD0F5336}" srcOrd="2" destOrd="0" presId="urn:microsoft.com/office/officeart/2005/8/layout/hProcess7"/>
    <dgm:cxn modelId="{A0AF2052-2821-4152-AE9D-5A13618BC6FE}" type="presParOf" srcId="{8E6B6221-DB2F-40E8-BB4D-5FA4BCC3418A}" destId="{19A522A0-46F0-4C69-A2D9-C021FC9F19D4}" srcOrd="3" destOrd="0" presId="urn:microsoft.com/office/officeart/2005/8/layout/hProcess7"/>
    <dgm:cxn modelId="{B04B58F9-7643-4E0B-918F-0A40E4A4CF13}" type="presParOf" srcId="{8E6B6221-DB2F-40E8-BB4D-5FA4BCC3418A}" destId="{5588DEF2-665F-45C7-A85F-748DBC306DA1}" srcOrd="4" destOrd="0" presId="urn:microsoft.com/office/officeart/2005/8/layout/hProcess7"/>
    <dgm:cxn modelId="{9E4A9956-6D44-4762-B576-D013D3FF73CB}" type="presParOf" srcId="{5588DEF2-665F-45C7-A85F-748DBC306DA1}" destId="{54D14C70-0AFC-451C-B14C-7590258D0A27}" srcOrd="0" destOrd="0" presId="urn:microsoft.com/office/officeart/2005/8/layout/hProcess7"/>
    <dgm:cxn modelId="{11CDF549-0EAD-45D7-8EDE-A2B7C6F15AF2}" type="presParOf" srcId="{5588DEF2-665F-45C7-A85F-748DBC306DA1}" destId="{6DF971A3-9DD9-40FF-9704-F1875C74D542}" srcOrd="1" destOrd="0" presId="urn:microsoft.com/office/officeart/2005/8/layout/hProcess7"/>
    <dgm:cxn modelId="{CED1863A-82EC-4F27-89D8-4E3229DDDCED}" type="presParOf" srcId="{5588DEF2-665F-45C7-A85F-748DBC306DA1}" destId="{0C44BCD3-2E73-414A-87B2-76285C42827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709E8-B24B-456D-B2A6-162901F556D0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1481C-E7E6-44BF-A69A-CBD543A5E6F1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E8B4CE5E-3B79-4F75-A8FE-66C70EF1C5F0}" type="parTrans" cxnId="{2CCE77AB-DEFB-4856-BEEC-ECC2A1F4BE96}">
      <dgm:prSet/>
      <dgm:spPr/>
      <dgm:t>
        <a:bodyPr/>
        <a:lstStyle/>
        <a:p>
          <a:endParaRPr lang="en-US"/>
        </a:p>
      </dgm:t>
    </dgm:pt>
    <dgm:pt modelId="{652AB33A-C27E-404C-9980-74F153F46620}" type="sibTrans" cxnId="{2CCE77AB-DEFB-4856-BEEC-ECC2A1F4BE96}">
      <dgm:prSet/>
      <dgm:spPr/>
      <dgm:t>
        <a:bodyPr/>
        <a:lstStyle/>
        <a:p>
          <a:endParaRPr lang="en-US"/>
        </a:p>
      </dgm:t>
    </dgm:pt>
    <dgm:pt modelId="{900892F7-2278-4316-A9BC-45B2EC1D9FF4}">
      <dgm:prSet phldrT="[Text]"/>
      <dgm:spPr/>
      <dgm:t>
        <a:bodyPr/>
        <a:lstStyle/>
        <a:p>
          <a:r>
            <a:rPr lang="en-US" dirty="0" smtClean="0"/>
            <a:t>Raw data from Illumina HiSeq 4000 is downloaded from Oregon’s online interface. Raw data format: </a:t>
          </a:r>
          <a:r>
            <a:rPr lang="en-US" dirty="0" err="1" smtClean="0"/>
            <a:t>gzipped</a:t>
          </a:r>
          <a:r>
            <a:rPr lang="en-US" dirty="0" smtClean="0"/>
            <a:t> </a:t>
          </a:r>
          <a:r>
            <a:rPr lang="en-US" dirty="0" err="1" smtClean="0"/>
            <a:t>FastQ</a:t>
          </a:r>
          <a:r>
            <a:rPr lang="en-US" dirty="0" smtClean="0"/>
            <a:t> files, </a:t>
          </a:r>
          <a:r>
            <a:rPr lang="en-US" dirty="0" err="1" smtClean="0"/>
            <a:t>phred</a:t>
          </a:r>
          <a:r>
            <a:rPr lang="en-US" dirty="0" smtClean="0"/>
            <a:t> 33 quality scoring</a:t>
          </a:r>
        </a:p>
        <a:p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1CB77D10-30FA-4BBB-BD8E-7BB8AE7E4FDB}" type="parTrans" cxnId="{892A5AF5-D95F-4476-83FC-4B04A1E14F12}">
      <dgm:prSet/>
      <dgm:spPr/>
      <dgm:t>
        <a:bodyPr/>
        <a:lstStyle/>
        <a:p>
          <a:endParaRPr lang="en-US"/>
        </a:p>
      </dgm:t>
    </dgm:pt>
    <dgm:pt modelId="{A15F25DB-03BB-493A-AEB5-D49E9211D4FC}" type="sibTrans" cxnId="{892A5AF5-D95F-4476-83FC-4B04A1E14F12}">
      <dgm:prSet/>
      <dgm:spPr/>
      <dgm:t>
        <a:bodyPr/>
        <a:lstStyle/>
        <a:p>
          <a:endParaRPr lang="en-US"/>
        </a:p>
      </dgm:t>
    </dgm:pt>
    <dgm:pt modelId="{C9C239B6-8591-4E62-9B3B-62DA59257AC7}">
      <dgm:prSet phldrT="[Text]"/>
      <dgm:spPr/>
      <dgm:t>
        <a:bodyPr/>
        <a:lstStyle/>
        <a:p>
          <a:r>
            <a:rPr lang="en-US" dirty="0" smtClean="0"/>
            <a:t>DEMULTIPLEX &amp; FILTER</a:t>
          </a:r>
          <a:endParaRPr lang="en-US" dirty="0"/>
        </a:p>
      </dgm:t>
    </dgm:pt>
    <dgm:pt modelId="{F2EA5BDB-B7D7-4667-9DC1-A9797EC216D8}" type="parTrans" cxnId="{86FA58D3-39C2-4736-BF78-9158099C6DBA}">
      <dgm:prSet/>
      <dgm:spPr/>
      <dgm:t>
        <a:bodyPr/>
        <a:lstStyle/>
        <a:p>
          <a:endParaRPr lang="en-US"/>
        </a:p>
      </dgm:t>
    </dgm:pt>
    <dgm:pt modelId="{91ECA188-2EF8-4F05-BE85-9DA98D1B7106}" type="sibTrans" cxnId="{86FA58D3-39C2-4736-BF78-9158099C6DBA}">
      <dgm:prSet/>
      <dgm:spPr/>
      <dgm:t>
        <a:bodyPr/>
        <a:lstStyle/>
        <a:p>
          <a:endParaRPr lang="en-US"/>
        </a:p>
      </dgm:t>
    </dgm:pt>
    <dgm:pt modelId="{DA2E3A4E-B7EE-4C05-B5EC-53F58C21C521}">
      <dgm:prSet phldrT="[Text]"/>
      <dgm:spPr/>
      <dgm:t>
        <a:bodyPr/>
        <a:lstStyle/>
        <a:p>
          <a:r>
            <a:rPr lang="en-US" dirty="0" smtClean="0"/>
            <a:t>Raw sequencing data is trimmed to remove the barcode and the last 2 bases of the read. Reads are also quality filtered.</a:t>
          </a:r>
          <a:endParaRPr lang="en-US" dirty="0"/>
        </a:p>
      </dgm:t>
    </dgm:pt>
    <dgm:pt modelId="{500406D3-E324-481C-8CDB-85B91A36146D}" type="parTrans" cxnId="{425C5F58-03DD-4F2D-8B84-80980251C57B}">
      <dgm:prSet/>
      <dgm:spPr/>
      <dgm:t>
        <a:bodyPr/>
        <a:lstStyle/>
        <a:p>
          <a:endParaRPr lang="en-US"/>
        </a:p>
      </dgm:t>
    </dgm:pt>
    <dgm:pt modelId="{3C828856-D1CB-4E9D-BBE1-BBBF62F2910E}" type="sibTrans" cxnId="{425C5F58-03DD-4F2D-8B84-80980251C57B}">
      <dgm:prSet/>
      <dgm:spPr/>
      <dgm:t>
        <a:bodyPr/>
        <a:lstStyle/>
        <a:p>
          <a:endParaRPr lang="en-US"/>
        </a:p>
      </dgm:t>
    </dgm:pt>
    <dgm:pt modelId="{83D88013-50B0-412A-B783-C2A9BD06FA78}">
      <dgm:prSet phldrT="[Text]"/>
      <dgm:spPr/>
      <dgm:t>
        <a:bodyPr/>
        <a:lstStyle/>
        <a:p>
          <a:r>
            <a:rPr lang="en-US" dirty="0" smtClean="0"/>
            <a:t>BUILD A REFERENCE</a:t>
          </a:r>
          <a:endParaRPr lang="en-US" dirty="0"/>
        </a:p>
      </dgm:t>
    </dgm:pt>
    <dgm:pt modelId="{E0E23E50-756A-4164-AE6A-95BF19539FE2}" type="parTrans" cxnId="{9CB536EE-131D-44E7-AFE6-0179D3C72124}">
      <dgm:prSet/>
      <dgm:spPr/>
      <dgm:t>
        <a:bodyPr/>
        <a:lstStyle/>
        <a:p>
          <a:endParaRPr lang="en-US"/>
        </a:p>
      </dgm:t>
    </dgm:pt>
    <dgm:pt modelId="{B9957CE3-0026-4EC5-A2F3-AE0025197374}" type="sibTrans" cxnId="{9CB536EE-131D-44E7-AFE6-0179D3C72124}">
      <dgm:prSet/>
      <dgm:spPr/>
      <dgm:t>
        <a:bodyPr/>
        <a:lstStyle/>
        <a:p>
          <a:endParaRPr lang="en-US"/>
        </a:p>
      </dgm:t>
    </dgm:pt>
    <dgm:pt modelId="{32B3F537-9195-4CA2-8DA6-16E5BFE3D309}">
      <dgm:prSet phldrT="[Text]"/>
      <dgm:spPr/>
      <dgm:t>
        <a:bodyPr/>
        <a:lstStyle/>
        <a:p>
          <a:pPr algn="l"/>
          <a:r>
            <a:rPr lang="en-US" dirty="0" smtClean="0"/>
            <a:t>*skip*</a:t>
          </a:r>
          <a:endParaRPr lang="en-US" dirty="0"/>
        </a:p>
      </dgm:t>
    </dgm:pt>
    <dgm:pt modelId="{A1462F37-FC57-4D9A-BCFD-AB3E68D3143D}" type="parTrans" cxnId="{2ECF56B7-9188-4311-9F2E-AE8EF34849EB}">
      <dgm:prSet/>
      <dgm:spPr/>
      <dgm:t>
        <a:bodyPr/>
        <a:lstStyle/>
        <a:p>
          <a:endParaRPr lang="en-US"/>
        </a:p>
      </dgm:t>
    </dgm:pt>
    <dgm:pt modelId="{250F1204-3609-417D-A36B-A80CD9398DFD}" type="sibTrans" cxnId="{2ECF56B7-9188-4311-9F2E-AE8EF34849EB}">
      <dgm:prSet/>
      <dgm:spPr/>
      <dgm:t>
        <a:bodyPr/>
        <a:lstStyle/>
        <a:p>
          <a:endParaRPr lang="en-US"/>
        </a:p>
      </dgm:t>
    </dgm:pt>
    <dgm:pt modelId="{5DC7F3E5-E4EE-43B7-89AB-2E76156570D9}">
      <dgm:prSet/>
      <dgm:spPr/>
      <dgm:t>
        <a:bodyPr/>
        <a:lstStyle/>
        <a:p>
          <a:r>
            <a:rPr lang="en-US" dirty="0" smtClean="0"/>
            <a:t>ALIGN TO REFERENCE</a:t>
          </a:r>
          <a:endParaRPr lang="en-US" dirty="0"/>
        </a:p>
      </dgm:t>
    </dgm:pt>
    <dgm:pt modelId="{E89A13A9-CFAE-40D7-B123-4FFE91E40220}" type="parTrans" cxnId="{4ADFA040-1D30-4718-A7DC-88FB9FF0EA38}">
      <dgm:prSet/>
      <dgm:spPr/>
      <dgm:t>
        <a:bodyPr/>
        <a:lstStyle/>
        <a:p>
          <a:endParaRPr lang="en-US"/>
        </a:p>
      </dgm:t>
    </dgm:pt>
    <dgm:pt modelId="{50A1E719-0384-4E10-B3B3-FB3CAEB179EE}" type="sibTrans" cxnId="{4ADFA040-1D30-4718-A7DC-88FB9FF0EA38}">
      <dgm:prSet/>
      <dgm:spPr/>
      <dgm:t>
        <a:bodyPr/>
        <a:lstStyle/>
        <a:p>
          <a:endParaRPr lang="en-US"/>
        </a:p>
      </dgm:t>
    </dgm:pt>
    <dgm:pt modelId="{187C4B9C-27B6-4208-8EA1-6EC1289693FD}">
      <dgm:prSet/>
      <dgm:spPr/>
      <dgm:t>
        <a:bodyPr/>
        <a:lstStyle/>
        <a:p>
          <a:r>
            <a:rPr lang="en-US" dirty="0" smtClean="0"/>
            <a:t>IDENTIFY SNPS &amp; CALL GENOTYPES</a:t>
          </a:r>
          <a:endParaRPr lang="en-US" dirty="0"/>
        </a:p>
      </dgm:t>
    </dgm:pt>
    <dgm:pt modelId="{DE5A33ED-7803-479F-98B7-A777D537A96C}" type="parTrans" cxnId="{40C91223-E097-4A85-ADEC-447D833B837C}">
      <dgm:prSet/>
      <dgm:spPr/>
      <dgm:t>
        <a:bodyPr/>
        <a:lstStyle/>
        <a:p>
          <a:endParaRPr lang="en-US"/>
        </a:p>
      </dgm:t>
    </dgm:pt>
    <dgm:pt modelId="{F26D9F0B-ABCF-4298-9B09-123463B73AF5}" type="sibTrans" cxnId="{40C91223-E097-4A85-ADEC-447D833B837C}">
      <dgm:prSet/>
      <dgm:spPr/>
      <dgm:t>
        <a:bodyPr/>
        <a:lstStyle/>
        <a:p>
          <a:endParaRPr lang="en-US"/>
        </a:p>
      </dgm:t>
    </dgm:pt>
    <dgm:pt modelId="{A54E829B-5160-47ED-98EC-6425EF47D06F}">
      <dgm:prSet/>
      <dgm:spPr/>
      <dgm:t>
        <a:bodyPr/>
        <a:lstStyle/>
        <a:p>
          <a:r>
            <a:rPr lang="en-US" dirty="0" smtClean="0"/>
            <a:t>Align the demultiplexed and filtered </a:t>
          </a:r>
          <a:r>
            <a:rPr lang="en-US" dirty="0" err="1" smtClean="0"/>
            <a:t>FastQ</a:t>
          </a:r>
          <a:r>
            <a:rPr lang="en-US" dirty="0" smtClean="0"/>
            <a:t> files from </a:t>
          </a:r>
          <a:r>
            <a:rPr lang="en-US" dirty="0" err="1" smtClean="0"/>
            <a:t>process_radtags</a:t>
          </a:r>
          <a:r>
            <a:rPr lang="en-US" dirty="0" smtClean="0"/>
            <a:t> to the Korean reference database of loci. </a:t>
          </a:r>
          <a:endParaRPr lang="en-US" dirty="0"/>
        </a:p>
      </dgm:t>
    </dgm:pt>
    <dgm:pt modelId="{5CAE6DA8-F5FD-4D73-91A6-4046D512209E}" type="parTrans" cxnId="{3020803D-EF2B-44BB-B91B-5E4773B750CC}">
      <dgm:prSet/>
      <dgm:spPr/>
      <dgm:t>
        <a:bodyPr/>
        <a:lstStyle/>
        <a:p>
          <a:endParaRPr lang="en-US"/>
        </a:p>
      </dgm:t>
    </dgm:pt>
    <dgm:pt modelId="{0AE61D01-BDD7-4761-90D2-B01BD8EBEE48}" type="sibTrans" cxnId="{3020803D-EF2B-44BB-B91B-5E4773B750CC}">
      <dgm:prSet/>
      <dgm:spPr/>
      <dgm:t>
        <a:bodyPr/>
        <a:lstStyle/>
        <a:p>
          <a:endParaRPr lang="en-US"/>
        </a:p>
      </dgm:t>
    </dgm:pt>
    <dgm:pt modelId="{D48F417F-4D73-4957-996D-6776920BB2B1}">
      <dgm:prSet/>
      <dgm:spPr/>
      <dgm:t>
        <a:bodyPr/>
        <a:lstStyle/>
        <a:p>
          <a:r>
            <a:rPr lang="en-US" dirty="0" smtClean="0"/>
            <a:t>Use the alignment files to develop a final set of loci, and then identify SNPs at each locus. Randomly select one SNP per locus to genotype in all individuals. </a:t>
          </a:r>
          <a:endParaRPr lang="en-US" dirty="0"/>
        </a:p>
      </dgm:t>
    </dgm:pt>
    <dgm:pt modelId="{422EC66E-E759-48D3-BBF0-310443D3B93E}" type="parTrans" cxnId="{744EB84B-C24A-4CF9-A3F3-A22055677500}">
      <dgm:prSet/>
      <dgm:spPr/>
      <dgm:t>
        <a:bodyPr/>
        <a:lstStyle/>
        <a:p>
          <a:endParaRPr lang="en-US"/>
        </a:p>
      </dgm:t>
    </dgm:pt>
    <dgm:pt modelId="{AFA3BCBC-F977-4F1F-A541-628B847A107F}" type="sibTrans" cxnId="{744EB84B-C24A-4CF9-A3F3-A22055677500}">
      <dgm:prSet/>
      <dgm:spPr/>
      <dgm:t>
        <a:bodyPr/>
        <a:lstStyle/>
        <a:p>
          <a:endParaRPr lang="en-US"/>
        </a:p>
      </dgm:t>
    </dgm:pt>
    <dgm:pt modelId="{8E6B6221-DB2F-40E8-BB4D-5FA4BCC3418A}" type="pres">
      <dgm:prSet presAssocID="{470709E8-B24B-456D-B2A6-162901F55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77017-E306-43DB-8C90-CB2E5C91A6B9}" type="pres">
      <dgm:prSet presAssocID="{D8B1481C-E7E6-44BF-A69A-CBD543A5E6F1}" presName="compositeNode" presStyleCnt="0">
        <dgm:presLayoutVars>
          <dgm:bulletEnabled val="1"/>
        </dgm:presLayoutVars>
      </dgm:prSet>
      <dgm:spPr/>
    </dgm:pt>
    <dgm:pt modelId="{03A05111-3F70-490B-87BB-25605B46F95E}" type="pres">
      <dgm:prSet presAssocID="{D8B1481C-E7E6-44BF-A69A-CBD543A5E6F1}" presName="bgRect" presStyleLbl="node1" presStyleIdx="0" presStyleCnt="5"/>
      <dgm:spPr/>
      <dgm:t>
        <a:bodyPr/>
        <a:lstStyle/>
        <a:p>
          <a:endParaRPr lang="en-US"/>
        </a:p>
      </dgm:t>
    </dgm:pt>
    <dgm:pt modelId="{0C525412-F1B4-4554-BCF9-BE83369F2DCE}" type="pres">
      <dgm:prSet presAssocID="{D8B1481C-E7E6-44BF-A69A-CBD543A5E6F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9BFD-8833-4591-A124-2AA597F8807A}" type="pres">
      <dgm:prSet presAssocID="{D8B1481C-E7E6-44BF-A69A-CBD543A5E6F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7198-F9A1-4513-B011-2064C7ADFD0B}" type="pres">
      <dgm:prSet presAssocID="{652AB33A-C27E-404C-9980-74F153F46620}" presName="hSp" presStyleCnt="0"/>
      <dgm:spPr/>
    </dgm:pt>
    <dgm:pt modelId="{97E9BD70-E189-4B0C-817B-36682E8AC311}" type="pres">
      <dgm:prSet presAssocID="{652AB33A-C27E-404C-9980-74F153F46620}" presName="vProcSp" presStyleCnt="0"/>
      <dgm:spPr/>
    </dgm:pt>
    <dgm:pt modelId="{BAA6D325-5CE3-4914-9B68-96ADEB08B37A}" type="pres">
      <dgm:prSet presAssocID="{652AB33A-C27E-404C-9980-74F153F46620}" presName="vSp1" presStyleCnt="0"/>
      <dgm:spPr/>
    </dgm:pt>
    <dgm:pt modelId="{2ED10852-BCA9-44E9-AFD2-75C7D002239B}" type="pres">
      <dgm:prSet presAssocID="{652AB33A-C27E-404C-9980-74F153F46620}" presName="simulatedConn" presStyleLbl="solidFgAcc1" presStyleIdx="0" presStyleCnt="4"/>
      <dgm:spPr/>
    </dgm:pt>
    <dgm:pt modelId="{12325826-662A-437A-AB94-0E44FD0F5336}" type="pres">
      <dgm:prSet presAssocID="{652AB33A-C27E-404C-9980-74F153F46620}" presName="vSp2" presStyleCnt="0"/>
      <dgm:spPr/>
    </dgm:pt>
    <dgm:pt modelId="{19A522A0-46F0-4C69-A2D9-C021FC9F19D4}" type="pres">
      <dgm:prSet presAssocID="{652AB33A-C27E-404C-9980-74F153F46620}" presName="sibTrans" presStyleCnt="0"/>
      <dgm:spPr/>
    </dgm:pt>
    <dgm:pt modelId="{5588DEF2-665F-45C7-A85F-748DBC306DA1}" type="pres">
      <dgm:prSet presAssocID="{C9C239B6-8591-4E62-9B3B-62DA59257AC7}" presName="compositeNode" presStyleCnt="0">
        <dgm:presLayoutVars>
          <dgm:bulletEnabled val="1"/>
        </dgm:presLayoutVars>
      </dgm:prSet>
      <dgm:spPr/>
    </dgm:pt>
    <dgm:pt modelId="{54D14C70-0AFC-451C-B14C-7590258D0A27}" type="pres">
      <dgm:prSet presAssocID="{C9C239B6-8591-4E62-9B3B-62DA59257AC7}" presName="bgRect" presStyleLbl="node1" presStyleIdx="1" presStyleCnt="5"/>
      <dgm:spPr/>
      <dgm:t>
        <a:bodyPr/>
        <a:lstStyle/>
        <a:p>
          <a:endParaRPr lang="en-US"/>
        </a:p>
      </dgm:t>
    </dgm:pt>
    <dgm:pt modelId="{6DF971A3-9DD9-40FF-9704-F1875C74D542}" type="pres">
      <dgm:prSet presAssocID="{C9C239B6-8591-4E62-9B3B-62DA59257AC7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4BCD3-2E73-414A-87B2-76285C428277}" type="pres">
      <dgm:prSet presAssocID="{C9C239B6-8591-4E62-9B3B-62DA59257AC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EE86-A806-41BD-9815-54BCFBD2EFF0}" type="pres">
      <dgm:prSet presAssocID="{91ECA188-2EF8-4F05-BE85-9DA98D1B7106}" presName="hSp" presStyleCnt="0"/>
      <dgm:spPr/>
    </dgm:pt>
    <dgm:pt modelId="{80B4A2D9-64B9-4A2E-88CC-D7331F729BFE}" type="pres">
      <dgm:prSet presAssocID="{91ECA188-2EF8-4F05-BE85-9DA98D1B7106}" presName="vProcSp" presStyleCnt="0"/>
      <dgm:spPr/>
    </dgm:pt>
    <dgm:pt modelId="{B6CA2FFF-AABC-44A8-AED7-08EC7D245400}" type="pres">
      <dgm:prSet presAssocID="{91ECA188-2EF8-4F05-BE85-9DA98D1B7106}" presName="vSp1" presStyleCnt="0"/>
      <dgm:spPr/>
    </dgm:pt>
    <dgm:pt modelId="{2AC1217D-0F6B-46BD-967B-F5597EF49350}" type="pres">
      <dgm:prSet presAssocID="{91ECA188-2EF8-4F05-BE85-9DA98D1B7106}" presName="simulatedConn" presStyleLbl="solidFgAcc1" presStyleIdx="1" presStyleCnt="4"/>
      <dgm:spPr/>
    </dgm:pt>
    <dgm:pt modelId="{F5DBA8DC-302E-4A47-B450-C57CBB73BD3C}" type="pres">
      <dgm:prSet presAssocID="{91ECA188-2EF8-4F05-BE85-9DA98D1B7106}" presName="vSp2" presStyleCnt="0"/>
      <dgm:spPr/>
    </dgm:pt>
    <dgm:pt modelId="{F5493D42-C6C4-4CA9-8454-2BA56B4FD5E9}" type="pres">
      <dgm:prSet presAssocID="{91ECA188-2EF8-4F05-BE85-9DA98D1B7106}" presName="sibTrans" presStyleCnt="0"/>
      <dgm:spPr/>
    </dgm:pt>
    <dgm:pt modelId="{CB7795FE-E76B-4D7B-84AD-4045BCF81C49}" type="pres">
      <dgm:prSet presAssocID="{83D88013-50B0-412A-B783-C2A9BD06FA78}" presName="compositeNode" presStyleCnt="0">
        <dgm:presLayoutVars>
          <dgm:bulletEnabled val="1"/>
        </dgm:presLayoutVars>
      </dgm:prSet>
      <dgm:spPr/>
    </dgm:pt>
    <dgm:pt modelId="{163363F0-C4B4-47D7-85FD-5EA5CD6BA0B4}" type="pres">
      <dgm:prSet presAssocID="{83D88013-50B0-412A-B783-C2A9BD06FA78}" presName="bgRect" presStyleLbl="node1" presStyleIdx="2" presStyleCnt="5"/>
      <dgm:spPr/>
      <dgm:t>
        <a:bodyPr/>
        <a:lstStyle/>
        <a:p>
          <a:endParaRPr lang="en-US"/>
        </a:p>
      </dgm:t>
    </dgm:pt>
    <dgm:pt modelId="{E03CD5E2-337C-4505-8E64-B5A3619FB0E7}" type="pres">
      <dgm:prSet presAssocID="{83D88013-50B0-412A-B783-C2A9BD06FA78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076BD-8C5C-4F54-B7ED-3A80E2904E03}" type="pres">
      <dgm:prSet presAssocID="{83D88013-50B0-412A-B783-C2A9BD06FA7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07258-51F0-4CD2-841F-B066CE098E61}" type="pres">
      <dgm:prSet presAssocID="{B9957CE3-0026-4EC5-A2F3-AE0025197374}" presName="hSp" presStyleCnt="0"/>
      <dgm:spPr/>
    </dgm:pt>
    <dgm:pt modelId="{4F298BFA-2108-4F3B-A31E-D3B03186B207}" type="pres">
      <dgm:prSet presAssocID="{B9957CE3-0026-4EC5-A2F3-AE0025197374}" presName="vProcSp" presStyleCnt="0"/>
      <dgm:spPr/>
    </dgm:pt>
    <dgm:pt modelId="{98CBC514-42A2-46F7-BE68-A14E9FBFF951}" type="pres">
      <dgm:prSet presAssocID="{B9957CE3-0026-4EC5-A2F3-AE0025197374}" presName="vSp1" presStyleCnt="0"/>
      <dgm:spPr/>
    </dgm:pt>
    <dgm:pt modelId="{8E322FC9-DB92-4476-8043-57457B968521}" type="pres">
      <dgm:prSet presAssocID="{B9957CE3-0026-4EC5-A2F3-AE0025197374}" presName="simulatedConn" presStyleLbl="solidFgAcc1" presStyleIdx="2" presStyleCnt="4"/>
      <dgm:spPr/>
    </dgm:pt>
    <dgm:pt modelId="{04588AAD-DD64-4930-BBDE-EFC7F5285889}" type="pres">
      <dgm:prSet presAssocID="{B9957CE3-0026-4EC5-A2F3-AE0025197374}" presName="vSp2" presStyleCnt="0"/>
      <dgm:spPr/>
    </dgm:pt>
    <dgm:pt modelId="{61B2629A-5325-4ADB-AE98-ABFDC717CDDB}" type="pres">
      <dgm:prSet presAssocID="{B9957CE3-0026-4EC5-A2F3-AE0025197374}" presName="sibTrans" presStyleCnt="0"/>
      <dgm:spPr/>
    </dgm:pt>
    <dgm:pt modelId="{2F9F06D2-5312-4C7E-9F91-0689EC50981A}" type="pres">
      <dgm:prSet presAssocID="{5DC7F3E5-E4EE-43B7-89AB-2E76156570D9}" presName="compositeNode" presStyleCnt="0">
        <dgm:presLayoutVars>
          <dgm:bulletEnabled val="1"/>
        </dgm:presLayoutVars>
      </dgm:prSet>
      <dgm:spPr/>
    </dgm:pt>
    <dgm:pt modelId="{A94CF030-748D-4E86-9077-E2751F1DBE8A}" type="pres">
      <dgm:prSet presAssocID="{5DC7F3E5-E4EE-43B7-89AB-2E76156570D9}" presName="bgRect" presStyleLbl="node1" presStyleIdx="3" presStyleCnt="5"/>
      <dgm:spPr/>
      <dgm:t>
        <a:bodyPr/>
        <a:lstStyle/>
        <a:p>
          <a:endParaRPr lang="en-US"/>
        </a:p>
      </dgm:t>
    </dgm:pt>
    <dgm:pt modelId="{128F0E94-322F-4D45-9435-1B96668D35C6}" type="pres">
      <dgm:prSet presAssocID="{5DC7F3E5-E4EE-43B7-89AB-2E76156570D9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7F42A-4CB8-48B7-B5B6-AC859ED403C1}" type="pres">
      <dgm:prSet presAssocID="{5DC7F3E5-E4EE-43B7-89AB-2E76156570D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CF6D9-FCB3-49FD-9929-777DB7B94701}" type="pres">
      <dgm:prSet presAssocID="{50A1E719-0384-4E10-B3B3-FB3CAEB179EE}" presName="hSp" presStyleCnt="0"/>
      <dgm:spPr/>
    </dgm:pt>
    <dgm:pt modelId="{975C501E-7D58-4B51-A77B-87D31EAB98C9}" type="pres">
      <dgm:prSet presAssocID="{50A1E719-0384-4E10-B3B3-FB3CAEB179EE}" presName="vProcSp" presStyleCnt="0"/>
      <dgm:spPr/>
    </dgm:pt>
    <dgm:pt modelId="{EC75599F-3FDC-4674-AD3A-687D72C9F8EF}" type="pres">
      <dgm:prSet presAssocID="{50A1E719-0384-4E10-B3B3-FB3CAEB179EE}" presName="vSp1" presStyleCnt="0"/>
      <dgm:spPr/>
    </dgm:pt>
    <dgm:pt modelId="{C11E9866-9A4E-4233-9316-FDA645284AB7}" type="pres">
      <dgm:prSet presAssocID="{50A1E719-0384-4E10-B3B3-FB3CAEB179EE}" presName="simulatedConn" presStyleLbl="solidFgAcc1" presStyleIdx="3" presStyleCnt="4"/>
      <dgm:spPr/>
    </dgm:pt>
    <dgm:pt modelId="{A10C2ABF-75CF-4DCB-B63C-E60A3E076035}" type="pres">
      <dgm:prSet presAssocID="{50A1E719-0384-4E10-B3B3-FB3CAEB179EE}" presName="vSp2" presStyleCnt="0"/>
      <dgm:spPr/>
    </dgm:pt>
    <dgm:pt modelId="{C1EB0525-2BA8-4C71-8401-A9274CED2DAE}" type="pres">
      <dgm:prSet presAssocID="{50A1E719-0384-4E10-B3B3-FB3CAEB179EE}" presName="sibTrans" presStyleCnt="0"/>
      <dgm:spPr/>
    </dgm:pt>
    <dgm:pt modelId="{A4BC3E1C-2EAB-4DB7-AA38-702285FC956E}" type="pres">
      <dgm:prSet presAssocID="{187C4B9C-27B6-4208-8EA1-6EC1289693FD}" presName="compositeNode" presStyleCnt="0">
        <dgm:presLayoutVars>
          <dgm:bulletEnabled val="1"/>
        </dgm:presLayoutVars>
      </dgm:prSet>
      <dgm:spPr/>
    </dgm:pt>
    <dgm:pt modelId="{134DC936-977F-4FC7-952C-3E6D1F55F1B8}" type="pres">
      <dgm:prSet presAssocID="{187C4B9C-27B6-4208-8EA1-6EC1289693FD}" presName="bgRect" presStyleLbl="node1" presStyleIdx="4" presStyleCnt="5"/>
      <dgm:spPr/>
      <dgm:t>
        <a:bodyPr/>
        <a:lstStyle/>
        <a:p>
          <a:endParaRPr lang="en-US"/>
        </a:p>
      </dgm:t>
    </dgm:pt>
    <dgm:pt modelId="{075FD1DE-E6AA-4CAA-95C0-F9A55FFDB322}" type="pres">
      <dgm:prSet presAssocID="{187C4B9C-27B6-4208-8EA1-6EC1289693FD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1F251-AC3B-4C4C-B9DC-E33A3597F704}" type="pres">
      <dgm:prSet presAssocID="{187C4B9C-27B6-4208-8EA1-6EC1289693FD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0803D-EF2B-44BB-B91B-5E4773B750CC}" srcId="{5DC7F3E5-E4EE-43B7-89AB-2E76156570D9}" destId="{A54E829B-5160-47ED-98EC-6425EF47D06F}" srcOrd="0" destOrd="0" parTransId="{5CAE6DA8-F5FD-4D73-91A6-4046D512209E}" sibTransId="{0AE61D01-BDD7-4761-90D2-B01BD8EBEE48}"/>
    <dgm:cxn modelId="{86FA58D3-39C2-4736-BF78-9158099C6DBA}" srcId="{470709E8-B24B-456D-B2A6-162901F556D0}" destId="{C9C239B6-8591-4E62-9B3B-62DA59257AC7}" srcOrd="1" destOrd="0" parTransId="{F2EA5BDB-B7D7-4667-9DC1-A9797EC216D8}" sibTransId="{91ECA188-2EF8-4F05-BE85-9DA98D1B7106}"/>
    <dgm:cxn modelId="{8631CE93-1712-4677-B8FC-F0C99F66AA9B}" type="presOf" srcId="{900892F7-2278-4316-A9BC-45B2EC1D9FF4}" destId="{4F939BFD-8833-4591-A124-2AA597F8807A}" srcOrd="0" destOrd="0" presId="urn:microsoft.com/office/officeart/2005/8/layout/hProcess7"/>
    <dgm:cxn modelId="{7001075E-7F36-4895-B0D7-C0F4B518F838}" type="presOf" srcId="{470709E8-B24B-456D-B2A6-162901F556D0}" destId="{8E6B6221-DB2F-40E8-BB4D-5FA4BCC3418A}" srcOrd="0" destOrd="0" presId="urn:microsoft.com/office/officeart/2005/8/layout/hProcess7"/>
    <dgm:cxn modelId="{4ADFA040-1D30-4718-A7DC-88FB9FF0EA38}" srcId="{470709E8-B24B-456D-B2A6-162901F556D0}" destId="{5DC7F3E5-E4EE-43B7-89AB-2E76156570D9}" srcOrd="3" destOrd="0" parTransId="{E89A13A9-CFAE-40D7-B123-4FFE91E40220}" sibTransId="{50A1E719-0384-4E10-B3B3-FB3CAEB179EE}"/>
    <dgm:cxn modelId="{4E3DA8A7-4B99-4F97-AE40-07A16509A27A}" type="presOf" srcId="{DA2E3A4E-B7EE-4C05-B5EC-53F58C21C521}" destId="{0C44BCD3-2E73-414A-87B2-76285C428277}" srcOrd="0" destOrd="0" presId="urn:microsoft.com/office/officeart/2005/8/layout/hProcess7"/>
    <dgm:cxn modelId="{60C30B4B-0935-4536-8552-C42FFF7394C0}" type="presOf" srcId="{187C4B9C-27B6-4208-8EA1-6EC1289693FD}" destId="{075FD1DE-E6AA-4CAA-95C0-F9A55FFDB322}" srcOrd="1" destOrd="0" presId="urn:microsoft.com/office/officeart/2005/8/layout/hProcess7"/>
    <dgm:cxn modelId="{B235D6FC-C755-4EE2-8523-5DC4997CA967}" type="presOf" srcId="{83D88013-50B0-412A-B783-C2A9BD06FA78}" destId="{E03CD5E2-337C-4505-8E64-B5A3619FB0E7}" srcOrd="1" destOrd="0" presId="urn:microsoft.com/office/officeart/2005/8/layout/hProcess7"/>
    <dgm:cxn modelId="{892A5AF5-D95F-4476-83FC-4B04A1E14F12}" srcId="{D8B1481C-E7E6-44BF-A69A-CBD543A5E6F1}" destId="{900892F7-2278-4316-A9BC-45B2EC1D9FF4}" srcOrd="0" destOrd="0" parTransId="{1CB77D10-30FA-4BBB-BD8E-7BB8AE7E4FDB}" sibTransId="{A15F25DB-03BB-493A-AEB5-D49E9211D4FC}"/>
    <dgm:cxn modelId="{40C91223-E097-4A85-ADEC-447D833B837C}" srcId="{470709E8-B24B-456D-B2A6-162901F556D0}" destId="{187C4B9C-27B6-4208-8EA1-6EC1289693FD}" srcOrd="4" destOrd="0" parTransId="{DE5A33ED-7803-479F-98B7-A777D537A96C}" sibTransId="{F26D9F0B-ABCF-4298-9B09-123463B73AF5}"/>
    <dgm:cxn modelId="{6F8B2044-984D-4FCA-892A-A90E6D183215}" type="presOf" srcId="{5DC7F3E5-E4EE-43B7-89AB-2E76156570D9}" destId="{128F0E94-322F-4D45-9435-1B96668D35C6}" srcOrd="1" destOrd="0" presId="urn:microsoft.com/office/officeart/2005/8/layout/hProcess7"/>
    <dgm:cxn modelId="{5F83EA58-E897-483A-95D0-B3711489979C}" type="presOf" srcId="{C9C239B6-8591-4E62-9B3B-62DA59257AC7}" destId="{6DF971A3-9DD9-40FF-9704-F1875C74D542}" srcOrd="1" destOrd="0" presId="urn:microsoft.com/office/officeart/2005/8/layout/hProcess7"/>
    <dgm:cxn modelId="{64F9DA56-00C0-4CCD-BE69-878BDEF1EFF9}" type="presOf" srcId="{A54E829B-5160-47ED-98EC-6425EF47D06F}" destId="{C527F42A-4CB8-48B7-B5B6-AC859ED403C1}" srcOrd="0" destOrd="0" presId="urn:microsoft.com/office/officeart/2005/8/layout/hProcess7"/>
    <dgm:cxn modelId="{2CCE77AB-DEFB-4856-BEEC-ECC2A1F4BE96}" srcId="{470709E8-B24B-456D-B2A6-162901F556D0}" destId="{D8B1481C-E7E6-44BF-A69A-CBD543A5E6F1}" srcOrd="0" destOrd="0" parTransId="{E8B4CE5E-3B79-4F75-A8FE-66C70EF1C5F0}" sibTransId="{652AB33A-C27E-404C-9980-74F153F46620}"/>
    <dgm:cxn modelId="{9CB536EE-131D-44E7-AFE6-0179D3C72124}" srcId="{470709E8-B24B-456D-B2A6-162901F556D0}" destId="{83D88013-50B0-412A-B783-C2A9BD06FA78}" srcOrd="2" destOrd="0" parTransId="{E0E23E50-756A-4164-AE6A-95BF19539FE2}" sibTransId="{B9957CE3-0026-4EC5-A2F3-AE0025197374}"/>
    <dgm:cxn modelId="{744EB84B-C24A-4CF9-A3F3-A22055677500}" srcId="{187C4B9C-27B6-4208-8EA1-6EC1289693FD}" destId="{D48F417F-4D73-4957-996D-6776920BB2B1}" srcOrd="0" destOrd="0" parTransId="{422EC66E-E759-48D3-BBF0-310443D3B93E}" sibTransId="{AFA3BCBC-F977-4F1F-A541-628B847A107F}"/>
    <dgm:cxn modelId="{9BDB886C-D6B0-4B52-8AC4-06213EEC2A97}" type="presOf" srcId="{C9C239B6-8591-4E62-9B3B-62DA59257AC7}" destId="{54D14C70-0AFC-451C-B14C-7590258D0A27}" srcOrd="0" destOrd="0" presId="urn:microsoft.com/office/officeart/2005/8/layout/hProcess7"/>
    <dgm:cxn modelId="{FE94CF66-D6A3-43AF-8325-43B38E58D4B3}" type="presOf" srcId="{187C4B9C-27B6-4208-8EA1-6EC1289693FD}" destId="{134DC936-977F-4FC7-952C-3E6D1F55F1B8}" srcOrd="0" destOrd="0" presId="urn:microsoft.com/office/officeart/2005/8/layout/hProcess7"/>
    <dgm:cxn modelId="{454C6ABB-745B-40A2-A030-050F0A17AEF0}" type="presOf" srcId="{32B3F537-9195-4CA2-8DA6-16E5BFE3D309}" destId="{376076BD-8C5C-4F54-B7ED-3A80E2904E03}" srcOrd="0" destOrd="0" presId="urn:microsoft.com/office/officeart/2005/8/layout/hProcess7"/>
    <dgm:cxn modelId="{CE8AEB46-C6C3-4217-8FF0-62DCECC36537}" type="presOf" srcId="{D8B1481C-E7E6-44BF-A69A-CBD543A5E6F1}" destId="{0C525412-F1B4-4554-BCF9-BE83369F2DCE}" srcOrd="1" destOrd="0" presId="urn:microsoft.com/office/officeart/2005/8/layout/hProcess7"/>
    <dgm:cxn modelId="{6398D09E-B6FA-4EF6-830F-E64FB637D2C5}" type="presOf" srcId="{D8B1481C-E7E6-44BF-A69A-CBD543A5E6F1}" destId="{03A05111-3F70-490B-87BB-25605B46F95E}" srcOrd="0" destOrd="0" presId="urn:microsoft.com/office/officeart/2005/8/layout/hProcess7"/>
    <dgm:cxn modelId="{E2052987-7474-4364-9AF9-E2B85133B7E2}" type="presOf" srcId="{D48F417F-4D73-4957-996D-6776920BB2B1}" destId="{90A1F251-AC3B-4C4C-B9DC-E33A3597F704}" srcOrd="0" destOrd="0" presId="urn:microsoft.com/office/officeart/2005/8/layout/hProcess7"/>
    <dgm:cxn modelId="{582BF3FB-7992-4B09-8AA9-A554CEDE59EA}" type="presOf" srcId="{5DC7F3E5-E4EE-43B7-89AB-2E76156570D9}" destId="{A94CF030-748D-4E86-9077-E2751F1DBE8A}" srcOrd="0" destOrd="0" presId="urn:microsoft.com/office/officeart/2005/8/layout/hProcess7"/>
    <dgm:cxn modelId="{19BABC32-E1B1-4F9F-85E5-4684F05601AB}" type="presOf" srcId="{83D88013-50B0-412A-B783-C2A9BD06FA78}" destId="{163363F0-C4B4-47D7-85FD-5EA5CD6BA0B4}" srcOrd="0" destOrd="0" presId="urn:microsoft.com/office/officeart/2005/8/layout/hProcess7"/>
    <dgm:cxn modelId="{425C5F58-03DD-4F2D-8B84-80980251C57B}" srcId="{C9C239B6-8591-4E62-9B3B-62DA59257AC7}" destId="{DA2E3A4E-B7EE-4C05-B5EC-53F58C21C521}" srcOrd="0" destOrd="0" parTransId="{500406D3-E324-481C-8CDB-85B91A36146D}" sibTransId="{3C828856-D1CB-4E9D-BBE1-BBBF62F2910E}"/>
    <dgm:cxn modelId="{2ECF56B7-9188-4311-9F2E-AE8EF34849EB}" srcId="{83D88013-50B0-412A-B783-C2A9BD06FA78}" destId="{32B3F537-9195-4CA2-8DA6-16E5BFE3D309}" srcOrd="0" destOrd="0" parTransId="{A1462F37-FC57-4D9A-BCFD-AB3E68D3143D}" sibTransId="{250F1204-3609-417D-A36B-A80CD9398DFD}"/>
    <dgm:cxn modelId="{12646C06-1A17-44F1-9D5E-BC3E832C8E9A}" type="presParOf" srcId="{8E6B6221-DB2F-40E8-BB4D-5FA4BCC3418A}" destId="{D4A77017-E306-43DB-8C90-CB2E5C91A6B9}" srcOrd="0" destOrd="0" presId="urn:microsoft.com/office/officeart/2005/8/layout/hProcess7"/>
    <dgm:cxn modelId="{C0FEB6B6-B841-4F23-965B-AABBDD7041F5}" type="presParOf" srcId="{D4A77017-E306-43DB-8C90-CB2E5C91A6B9}" destId="{03A05111-3F70-490B-87BB-25605B46F95E}" srcOrd="0" destOrd="0" presId="urn:microsoft.com/office/officeart/2005/8/layout/hProcess7"/>
    <dgm:cxn modelId="{F427A5BA-5D59-4B78-8929-1D3691F36266}" type="presParOf" srcId="{D4A77017-E306-43DB-8C90-CB2E5C91A6B9}" destId="{0C525412-F1B4-4554-BCF9-BE83369F2DCE}" srcOrd="1" destOrd="0" presId="urn:microsoft.com/office/officeart/2005/8/layout/hProcess7"/>
    <dgm:cxn modelId="{47965112-B26A-4226-93FF-715D37A9525C}" type="presParOf" srcId="{D4A77017-E306-43DB-8C90-CB2E5C91A6B9}" destId="{4F939BFD-8833-4591-A124-2AA597F8807A}" srcOrd="2" destOrd="0" presId="urn:microsoft.com/office/officeart/2005/8/layout/hProcess7"/>
    <dgm:cxn modelId="{F16B171C-C70B-49AA-A49D-881980D84AD4}" type="presParOf" srcId="{8E6B6221-DB2F-40E8-BB4D-5FA4BCC3418A}" destId="{30A17198-F9A1-4513-B011-2064C7ADFD0B}" srcOrd="1" destOrd="0" presId="urn:microsoft.com/office/officeart/2005/8/layout/hProcess7"/>
    <dgm:cxn modelId="{C09DE815-9A98-4FF2-AA29-1644D7F2DE13}" type="presParOf" srcId="{8E6B6221-DB2F-40E8-BB4D-5FA4BCC3418A}" destId="{97E9BD70-E189-4B0C-817B-36682E8AC311}" srcOrd="2" destOrd="0" presId="urn:microsoft.com/office/officeart/2005/8/layout/hProcess7"/>
    <dgm:cxn modelId="{DE40FE3A-D92D-4103-9581-772C4FE40776}" type="presParOf" srcId="{97E9BD70-E189-4B0C-817B-36682E8AC311}" destId="{BAA6D325-5CE3-4914-9B68-96ADEB08B37A}" srcOrd="0" destOrd="0" presId="urn:microsoft.com/office/officeart/2005/8/layout/hProcess7"/>
    <dgm:cxn modelId="{51EA4DB2-FBE3-48FC-8B8B-3907BCDB8505}" type="presParOf" srcId="{97E9BD70-E189-4B0C-817B-36682E8AC311}" destId="{2ED10852-BCA9-44E9-AFD2-75C7D002239B}" srcOrd="1" destOrd="0" presId="urn:microsoft.com/office/officeart/2005/8/layout/hProcess7"/>
    <dgm:cxn modelId="{9738608F-63F3-4B07-86C6-4E9F6E5400DF}" type="presParOf" srcId="{97E9BD70-E189-4B0C-817B-36682E8AC311}" destId="{12325826-662A-437A-AB94-0E44FD0F5336}" srcOrd="2" destOrd="0" presId="urn:microsoft.com/office/officeart/2005/8/layout/hProcess7"/>
    <dgm:cxn modelId="{9EA35F35-4A80-4EC0-A77A-B58FCF9940B9}" type="presParOf" srcId="{8E6B6221-DB2F-40E8-BB4D-5FA4BCC3418A}" destId="{19A522A0-46F0-4C69-A2D9-C021FC9F19D4}" srcOrd="3" destOrd="0" presId="urn:microsoft.com/office/officeart/2005/8/layout/hProcess7"/>
    <dgm:cxn modelId="{53C47D2D-CC9C-437C-9905-E79F90A78F7C}" type="presParOf" srcId="{8E6B6221-DB2F-40E8-BB4D-5FA4BCC3418A}" destId="{5588DEF2-665F-45C7-A85F-748DBC306DA1}" srcOrd="4" destOrd="0" presId="urn:microsoft.com/office/officeart/2005/8/layout/hProcess7"/>
    <dgm:cxn modelId="{397D5751-6690-4AF9-A681-DA37D8F7CBFA}" type="presParOf" srcId="{5588DEF2-665F-45C7-A85F-748DBC306DA1}" destId="{54D14C70-0AFC-451C-B14C-7590258D0A27}" srcOrd="0" destOrd="0" presId="urn:microsoft.com/office/officeart/2005/8/layout/hProcess7"/>
    <dgm:cxn modelId="{02FE8E1D-43DC-481D-9575-F0F5E8B0DFC5}" type="presParOf" srcId="{5588DEF2-665F-45C7-A85F-748DBC306DA1}" destId="{6DF971A3-9DD9-40FF-9704-F1875C74D542}" srcOrd="1" destOrd="0" presId="urn:microsoft.com/office/officeart/2005/8/layout/hProcess7"/>
    <dgm:cxn modelId="{71727F1C-8217-4409-9620-DBBDDF8F65A5}" type="presParOf" srcId="{5588DEF2-665F-45C7-A85F-748DBC306DA1}" destId="{0C44BCD3-2E73-414A-87B2-76285C428277}" srcOrd="2" destOrd="0" presId="urn:microsoft.com/office/officeart/2005/8/layout/hProcess7"/>
    <dgm:cxn modelId="{345225F8-E6B4-41AF-9E91-4569C6F806C0}" type="presParOf" srcId="{8E6B6221-DB2F-40E8-BB4D-5FA4BCC3418A}" destId="{C20DEE86-A806-41BD-9815-54BCFBD2EFF0}" srcOrd="5" destOrd="0" presId="urn:microsoft.com/office/officeart/2005/8/layout/hProcess7"/>
    <dgm:cxn modelId="{45E4BC64-5242-424B-BCE9-E7AF05426B87}" type="presParOf" srcId="{8E6B6221-DB2F-40E8-BB4D-5FA4BCC3418A}" destId="{80B4A2D9-64B9-4A2E-88CC-D7331F729BFE}" srcOrd="6" destOrd="0" presId="urn:microsoft.com/office/officeart/2005/8/layout/hProcess7"/>
    <dgm:cxn modelId="{C1296DBE-1C67-4E64-AB63-0A0DE461C9E8}" type="presParOf" srcId="{80B4A2D9-64B9-4A2E-88CC-D7331F729BFE}" destId="{B6CA2FFF-AABC-44A8-AED7-08EC7D245400}" srcOrd="0" destOrd="0" presId="urn:microsoft.com/office/officeart/2005/8/layout/hProcess7"/>
    <dgm:cxn modelId="{A68B1721-DC6D-408A-9AE9-2F18D4A68104}" type="presParOf" srcId="{80B4A2D9-64B9-4A2E-88CC-D7331F729BFE}" destId="{2AC1217D-0F6B-46BD-967B-F5597EF49350}" srcOrd="1" destOrd="0" presId="urn:microsoft.com/office/officeart/2005/8/layout/hProcess7"/>
    <dgm:cxn modelId="{15AB5564-EFDB-49CA-B283-7EF001F679CB}" type="presParOf" srcId="{80B4A2D9-64B9-4A2E-88CC-D7331F729BFE}" destId="{F5DBA8DC-302E-4A47-B450-C57CBB73BD3C}" srcOrd="2" destOrd="0" presId="urn:microsoft.com/office/officeart/2005/8/layout/hProcess7"/>
    <dgm:cxn modelId="{712808B1-9B84-452A-8F6D-672F2196D356}" type="presParOf" srcId="{8E6B6221-DB2F-40E8-BB4D-5FA4BCC3418A}" destId="{F5493D42-C6C4-4CA9-8454-2BA56B4FD5E9}" srcOrd="7" destOrd="0" presId="urn:microsoft.com/office/officeart/2005/8/layout/hProcess7"/>
    <dgm:cxn modelId="{8C2FC412-0DF2-4467-8B79-6B12B0B77D42}" type="presParOf" srcId="{8E6B6221-DB2F-40E8-BB4D-5FA4BCC3418A}" destId="{CB7795FE-E76B-4D7B-84AD-4045BCF81C49}" srcOrd="8" destOrd="0" presId="urn:microsoft.com/office/officeart/2005/8/layout/hProcess7"/>
    <dgm:cxn modelId="{D9A2FD38-C25C-47AB-8976-FE02490F2867}" type="presParOf" srcId="{CB7795FE-E76B-4D7B-84AD-4045BCF81C49}" destId="{163363F0-C4B4-47D7-85FD-5EA5CD6BA0B4}" srcOrd="0" destOrd="0" presId="urn:microsoft.com/office/officeart/2005/8/layout/hProcess7"/>
    <dgm:cxn modelId="{698D60BB-58C2-4712-BD54-7BCA261B1613}" type="presParOf" srcId="{CB7795FE-E76B-4D7B-84AD-4045BCF81C49}" destId="{E03CD5E2-337C-4505-8E64-B5A3619FB0E7}" srcOrd="1" destOrd="0" presId="urn:microsoft.com/office/officeart/2005/8/layout/hProcess7"/>
    <dgm:cxn modelId="{A9CF03C9-73A6-4B5D-84FA-7A26FF8D8962}" type="presParOf" srcId="{CB7795FE-E76B-4D7B-84AD-4045BCF81C49}" destId="{376076BD-8C5C-4F54-B7ED-3A80E2904E03}" srcOrd="2" destOrd="0" presId="urn:microsoft.com/office/officeart/2005/8/layout/hProcess7"/>
    <dgm:cxn modelId="{F62ABE4D-C685-4A76-8C57-6E7C14392D66}" type="presParOf" srcId="{8E6B6221-DB2F-40E8-BB4D-5FA4BCC3418A}" destId="{24A07258-51F0-4CD2-841F-B066CE098E61}" srcOrd="9" destOrd="0" presId="urn:microsoft.com/office/officeart/2005/8/layout/hProcess7"/>
    <dgm:cxn modelId="{48868F61-E478-4CE2-B53A-E138C5096E5F}" type="presParOf" srcId="{8E6B6221-DB2F-40E8-BB4D-5FA4BCC3418A}" destId="{4F298BFA-2108-4F3B-A31E-D3B03186B207}" srcOrd="10" destOrd="0" presId="urn:microsoft.com/office/officeart/2005/8/layout/hProcess7"/>
    <dgm:cxn modelId="{4435BBA4-9A37-4CF1-9223-A8C0DDF468A6}" type="presParOf" srcId="{4F298BFA-2108-4F3B-A31E-D3B03186B207}" destId="{98CBC514-42A2-46F7-BE68-A14E9FBFF951}" srcOrd="0" destOrd="0" presId="urn:microsoft.com/office/officeart/2005/8/layout/hProcess7"/>
    <dgm:cxn modelId="{B8F58B43-79A7-48EB-9B70-6E2CFC581EAC}" type="presParOf" srcId="{4F298BFA-2108-4F3B-A31E-D3B03186B207}" destId="{8E322FC9-DB92-4476-8043-57457B968521}" srcOrd="1" destOrd="0" presId="urn:microsoft.com/office/officeart/2005/8/layout/hProcess7"/>
    <dgm:cxn modelId="{540C0940-75DA-4E03-B812-68492EE79E28}" type="presParOf" srcId="{4F298BFA-2108-4F3B-A31E-D3B03186B207}" destId="{04588AAD-DD64-4930-BBDE-EFC7F5285889}" srcOrd="2" destOrd="0" presId="urn:microsoft.com/office/officeart/2005/8/layout/hProcess7"/>
    <dgm:cxn modelId="{3067DEED-CBD0-4362-9393-D5578525F5A5}" type="presParOf" srcId="{8E6B6221-DB2F-40E8-BB4D-5FA4BCC3418A}" destId="{61B2629A-5325-4ADB-AE98-ABFDC717CDDB}" srcOrd="11" destOrd="0" presId="urn:microsoft.com/office/officeart/2005/8/layout/hProcess7"/>
    <dgm:cxn modelId="{4CC18273-02F7-43F5-9305-4AB75583663B}" type="presParOf" srcId="{8E6B6221-DB2F-40E8-BB4D-5FA4BCC3418A}" destId="{2F9F06D2-5312-4C7E-9F91-0689EC50981A}" srcOrd="12" destOrd="0" presId="urn:microsoft.com/office/officeart/2005/8/layout/hProcess7"/>
    <dgm:cxn modelId="{10950575-8098-44C9-86F0-4584F383E221}" type="presParOf" srcId="{2F9F06D2-5312-4C7E-9F91-0689EC50981A}" destId="{A94CF030-748D-4E86-9077-E2751F1DBE8A}" srcOrd="0" destOrd="0" presId="urn:microsoft.com/office/officeart/2005/8/layout/hProcess7"/>
    <dgm:cxn modelId="{BE297B84-6B0B-4A06-8693-82174047C00C}" type="presParOf" srcId="{2F9F06D2-5312-4C7E-9F91-0689EC50981A}" destId="{128F0E94-322F-4D45-9435-1B96668D35C6}" srcOrd="1" destOrd="0" presId="urn:microsoft.com/office/officeart/2005/8/layout/hProcess7"/>
    <dgm:cxn modelId="{426FCCC1-9F76-4439-9E96-F66124010CD9}" type="presParOf" srcId="{2F9F06D2-5312-4C7E-9F91-0689EC50981A}" destId="{C527F42A-4CB8-48B7-B5B6-AC859ED403C1}" srcOrd="2" destOrd="0" presId="urn:microsoft.com/office/officeart/2005/8/layout/hProcess7"/>
    <dgm:cxn modelId="{153E662C-66D0-4D8A-8FA9-77A7D377615C}" type="presParOf" srcId="{8E6B6221-DB2F-40E8-BB4D-5FA4BCC3418A}" destId="{069CF6D9-FCB3-49FD-9929-777DB7B94701}" srcOrd="13" destOrd="0" presId="urn:microsoft.com/office/officeart/2005/8/layout/hProcess7"/>
    <dgm:cxn modelId="{597AD978-DF24-4A3B-922B-604A6BDBD6CA}" type="presParOf" srcId="{8E6B6221-DB2F-40E8-BB4D-5FA4BCC3418A}" destId="{975C501E-7D58-4B51-A77B-87D31EAB98C9}" srcOrd="14" destOrd="0" presId="urn:microsoft.com/office/officeart/2005/8/layout/hProcess7"/>
    <dgm:cxn modelId="{D3A5FC86-E63B-4911-A650-28679365C33F}" type="presParOf" srcId="{975C501E-7D58-4B51-A77B-87D31EAB98C9}" destId="{EC75599F-3FDC-4674-AD3A-687D72C9F8EF}" srcOrd="0" destOrd="0" presId="urn:microsoft.com/office/officeart/2005/8/layout/hProcess7"/>
    <dgm:cxn modelId="{EF0610F1-1193-493A-9F75-BF1BCD18F0EC}" type="presParOf" srcId="{975C501E-7D58-4B51-A77B-87D31EAB98C9}" destId="{C11E9866-9A4E-4233-9316-FDA645284AB7}" srcOrd="1" destOrd="0" presId="urn:microsoft.com/office/officeart/2005/8/layout/hProcess7"/>
    <dgm:cxn modelId="{14E92D77-BE84-4CBC-94ED-F1D8AD417AB6}" type="presParOf" srcId="{975C501E-7D58-4B51-A77B-87D31EAB98C9}" destId="{A10C2ABF-75CF-4DCB-B63C-E60A3E076035}" srcOrd="2" destOrd="0" presId="urn:microsoft.com/office/officeart/2005/8/layout/hProcess7"/>
    <dgm:cxn modelId="{C91FE72B-A2B5-4718-917F-EFDF0DD7F30D}" type="presParOf" srcId="{8E6B6221-DB2F-40E8-BB4D-5FA4BCC3418A}" destId="{C1EB0525-2BA8-4C71-8401-A9274CED2DAE}" srcOrd="15" destOrd="0" presId="urn:microsoft.com/office/officeart/2005/8/layout/hProcess7"/>
    <dgm:cxn modelId="{77D47FA1-02F3-4A97-A12D-48A9AD958E62}" type="presParOf" srcId="{8E6B6221-DB2F-40E8-BB4D-5FA4BCC3418A}" destId="{A4BC3E1C-2EAB-4DB7-AA38-702285FC956E}" srcOrd="16" destOrd="0" presId="urn:microsoft.com/office/officeart/2005/8/layout/hProcess7"/>
    <dgm:cxn modelId="{787209A3-14B8-4F2B-A63C-6C4AA24CDDEB}" type="presParOf" srcId="{A4BC3E1C-2EAB-4DB7-AA38-702285FC956E}" destId="{134DC936-977F-4FC7-952C-3E6D1F55F1B8}" srcOrd="0" destOrd="0" presId="urn:microsoft.com/office/officeart/2005/8/layout/hProcess7"/>
    <dgm:cxn modelId="{D89E6507-8E00-40CE-8077-88AB9B6CD89F}" type="presParOf" srcId="{A4BC3E1C-2EAB-4DB7-AA38-702285FC956E}" destId="{075FD1DE-E6AA-4CAA-95C0-F9A55FFDB322}" srcOrd="1" destOrd="0" presId="urn:microsoft.com/office/officeart/2005/8/layout/hProcess7"/>
    <dgm:cxn modelId="{B35D93AD-6BB2-475C-901C-EF742EAC3AFA}" type="presParOf" srcId="{A4BC3E1C-2EAB-4DB7-AA38-702285FC956E}" destId="{90A1F251-AC3B-4C4C-B9DC-E33A3597F70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05111-3F70-490B-87BB-25605B46F95E}">
      <dsp:nvSpPr>
        <dsp:cNvPr id="0" name=""/>
        <dsp:cNvSpPr/>
      </dsp:nvSpPr>
      <dsp:spPr>
        <a:xfrm>
          <a:off x="4524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</a:t>
          </a:r>
          <a:endParaRPr lang="en-US" sz="1000" kern="1200" dirty="0"/>
        </a:p>
      </dsp:txBody>
      <dsp:txXfrm rot="16200000">
        <a:off x="-614664" y="2380784"/>
        <a:ext cx="1554289" cy="315912"/>
      </dsp:txXfrm>
    </dsp:sp>
    <dsp:sp modelId="{4F939BFD-8833-4591-A124-2AA597F8807A}">
      <dsp:nvSpPr>
        <dsp:cNvPr id="0" name=""/>
        <dsp:cNvSpPr/>
      </dsp:nvSpPr>
      <dsp:spPr>
        <a:xfrm>
          <a:off x="320436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 from Illumina HiSeq 4000 is downloaded from Oregon’s online interface. Raw data format: </a:t>
          </a:r>
          <a:r>
            <a:rPr lang="en-US" sz="1000" kern="1200" dirty="0" err="1" smtClean="0"/>
            <a:t>gzipped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files, </a:t>
          </a:r>
          <a:r>
            <a:rPr lang="en-US" sz="1000" kern="1200" dirty="0" err="1" smtClean="0"/>
            <a:t>phred</a:t>
          </a:r>
          <a:r>
            <a:rPr lang="en-US" sz="1000" kern="1200" dirty="0" smtClean="0"/>
            <a:t> 33 quality scoring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20436" y="1761596"/>
        <a:ext cx="1176774" cy="1895474"/>
      </dsp:txXfrm>
    </dsp:sp>
    <dsp:sp modelId="{54D14C70-0AFC-451C-B14C-7590258D0A27}">
      <dsp:nvSpPr>
        <dsp:cNvPr id="0" name=""/>
        <dsp:cNvSpPr/>
      </dsp:nvSpPr>
      <dsp:spPr>
        <a:xfrm>
          <a:off x="1639371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DEMULTIPLEX &amp; FILTER</a:t>
          </a:r>
          <a:endParaRPr lang="en-US" sz="1000" kern="1200" dirty="0"/>
        </a:p>
      </dsp:txBody>
      <dsp:txXfrm rot="16200000">
        <a:off x="1020183" y="2380784"/>
        <a:ext cx="1554289" cy="315912"/>
      </dsp:txXfrm>
    </dsp:sp>
    <dsp:sp modelId="{2ED10852-BCA9-44E9-AFD2-75C7D002239B}">
      <dsp:nvSpPr>
        <dsp:cNvPr id="0" name=""/>
        <dsp:cNvSpPr/>
      </dsp:nvSpPr>
      <dsp:spPr>
        <a:xfrm rot="5400000">
          <a:off x="1508032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BCD3-2E73-414A-87B2-76285C428277}">
      <dsp:nvSpPr>
        <dsp:cNvPr id="0" name=""/>
        <dsp:cNvSpPr/>
      </dsp:nvSpPr>
      <dsp:spPr>
        <a:xfrm>
          <a:off x="1955284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sequencing data is trimmed to remove the barcode and the last 2 bases of the read. Reads are also quality filtered.</a:t>
          </a:r>
          <a:endParaRPr lang="en-US" sz="1000" kern="1200" dirty="0"/>
        </a:p>
      </dsp:txBody>
      <dsp:txXfrm>
        <a:off x="1955284" y="1761596"/>
        <a:ext cx="1176774" cy="1895474"/>
      </dsp:txXfrm>
    </dsp:sp>
    <dsp:sp modelId="{163363F0-C4B4-47D7-85FD-5EA5CD6BA0B4}">
      <dsp:nvSpPr>
        <dsp:cNvPr id="0" name=""/>
        <dsp:cNvSpPr/>
      </dsp:nvSpPr>
      <dsp:spPr>
        <a:xfrm>
          <a:off x="3274218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A REFERENCE</a:t>
          </a:r>
          <a:endParaRPr lang="en-US" sz="1000" kern="1200" dirty="0"/>
        </a:p>
      </dsp:txBody>
      <dsp:txXfrm rot="16200000">
        <a:off x="2655030" y="2380784"/>
        <a:ext cx="1554289" cy="315912"/>
      </dsp:txXfrm>
    </dsp:sp>
    <dsp:sp modelId="{2AC1217D-0F6B-46BD-967B-F5597EF49350}">
      <dsp:nvSpPr>
        <dsp:cNvPr id="0" name=""/>
        <dsp:cNvSpPr/>
      </dsp:nvSpPr>
      <dsp:spPr>
        <a:xfrm rot="5400000">
          <a:off x="3142879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76BD-8C5C-4F54-B7ED-3A80E2904E03}">
      <dsp:nvSpPr>
        <dsp:cNvPr id="0" name=""/>
        <dsp:cNvSpPr/>
      </dsp:nvSpPr>
      <dsp:spPr>
        <a:xfrm>
          <a:off x="3590131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samples from each sampling location are combined into a single subset and used to build a reference database of loci </a:t>
          </a:r>
          <a:r>
            <a:rPr lang="en-US" sz="1000" i="1" kern="1200" dirty="0" smtClean="0"/>
            <a:t>de novo. </a:t>
          </a:r>
          <a:r>
            <a:rPr lang="en-US" sz="1000" i="0" kern="1200" dirty="0" smtClean="0"/>
            <a:t>Subset chosen based on # stacks  and # raw reads.</a:t>
          </a:r>
          <a:endParaRPr lang="en-US" sz="1000" kern="1200" dirty="0"/>
        </a:p>
      </dsp:txBody>
      <dsp:txXfrm>
        <a:off x="3590131" y="1761596"/>
        <a:ext cx="1176774" cy="1895474"/>
      </dsp:txXfrm>
    </dsp:sp>
    <dsp:sp modelId="{A94CF030-748D-4E86-9077-E2751F1DBE8A}">
      <dsp:nvSpPr>
        <dsp:cNvPr id="0" name=""/>
        <dsp:cNvSpPr/>
      </dsp:nvSpPr>
      <dsp:spPr>
        <a:xfrm>
          <a:off x="4909065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TO REFERENCE</a:t>
          </a:r>
          <a:endParaRPr lang="en-US" sz="1000" kern="1200" dirty="0"/>
        </a:p>
      </dsp:txBody>
      <dsp:txXfrm rot="16200000">
        <a:off x="4289877" y="2380784"/>
        <a:ext cx="1554289" cy="315912"/>
      </dsp:txXfrm>
    </dsp:sp>
    <dsp:sp modelId="{8E322FC9-DB92-4476-8043-57457B968521}">
      <dsp:nvSpPr>
        <dsp:cNvPr id="0" name=""/>
        <dsp:cNvSpPr/>
      </dsp:nvSpPr>
      <dsp:spPr>
        <a:xfrm rot="5400000">
          <a:off x="4777726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7F42A-4CB8-48B7-B5B6-AC859ED403C1}">
      <dsp:nvSpPr>
        <dsp:cNvPr id="0" name=""/>
        <dsp:cNvSpPr/>
      </dsp:nvSpPr>
      <dsp:spPr>
        <a:xfrm>
          <a:off x="5224978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the demultiplexed and filtered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 from </a:t>
          </a:r>
          <a:r>
            <a:rPr lang="en-US" sz="1000" kern="1200" dirty="0" err="1" smtClean="0"/>
            <a:t>process_radtags</a:t>
          </a:r>
          <a:r>
            <a:rPr lang="en-US" sz="1000" kern="1200" dirty="0" smtClean="0"/>
            <a:t> to the new reference database of loci. </a:t>
          </a:r>
          <a:endParaRPr lang="en-US" sz="1000" kern="1200" dirty="0"/>
        </a:p>
      </dsp:txBody>
      <dsp:txXfrm>
        <a:off x="5224978" y="1761596"/>
        <a:ext cx="1176774" cy="1895474"/>
      </dsp:txXfrm>
    </dsp:sp>
    <dsp:sp modelId="{134DC936-977F-4FC7-952C-3E6D1F55F1B8}">
      <dsp:nvSpPr>
        <dsp:cNvPr id="0" name=""/>
        <dsp:cNvSpPr/>
      </dsp:nvSpPr>
      <dsp:spPr>
        <a:xfrm>
          <a:off x="6543913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SNPS &amp; CALL GENOTYPES</a:t>
          </a:r>
          <a:endParaRPr lang="en-US" sz="1000" kern="1200" dirty="0"/>
        </a:p>
      </dsp:txBody>
      <dsp:txXfrm rot="16200000">
        <a:off x="5924724" y="2380784"/>
        <a:ext cx="1554289" cy="315912"/>
      </dsp:txXfrm>
    </dsp:sp>
    <dsp:sp modelId="{C11E9866-9A4E-4233-9316-FDA645284AB7}">
      <dsp:nvSpPr>
        <dsp:cNvPr id="0" name=""/>
        <dsp:cNvSpPr/>
      </dsp:nvSpPr>
      <dsp:spPr>
        <a:xfrm rot="5400000">
          <a:off x="6412574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F251-AC3B-4C4C-B9DC-E33A3597F704}">
      <dsp:nvSpPr>
        <dsp:cNvPr id="0" name=""/>
        <dsp:cNvSpPr/>
      </dsp:nvSpPr>
      <dsp:spPr>
        <a:xfrm>
          <a:off x="6859825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 the alignment files to develop a final set of loci, and then identify SNPs at each locus. Randomly select one SNP per locus to genotype in all individuals. </a:t>
          </a:r>
          <a:endParaRPr lang="en-US" sz="1000" kern="1200" dirty="0"/>
        </a:p>
      </dsp:txBody>
      <dsp:txXfrm>
        <a:off x="6859825" y="1761596"/>
        <a:ext cx="1176774" cy="189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05111-3F70-490B-87BB-25605B46F95E}">
      <dsp:nvSpPr>
        <dsp:cNvPr id="0" name=""/>
        <dsp:cNvSpPr/>
      </dsp:nvSpPr>
      <dsp:spPr>
        <a:xfrm>
          <a:off x="615" y="307783"/>
          <a:ext cx="1567081" cy="1880498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RAW DATA</a:t>
          </a:r>
          <a:endParaRPr lang="en-US" sz="1200" kern="1200" dirty="0"/>
        </a:p>
      </dsp:txBody>
      <dsp:txXfrm rot="16200000">
        <a:off x="-613680" y="922079"/>
        <a:ext cx="1542008" cy="313416"/>
      </dsp:txXfrm>
    </dsp:sp>
    <dsp:sp modelId="{4F939BFD-8833-4591-A124-2AA597F8807A}">
      <dsp:nvSpPr>
        <dsp:cNvPr id="0" name=""/>
        <dsp:cNvSpPr/>
      </dsp:nvSpPr>
      <dsp:spPr>
        <a:xfrm>
          <a:off x="314031" y="307783"/>
          <a:ext cx="1167475" cy="18804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 from Illumina HiSeq 4000 is downloaded from Oregon’s online interface. Raw data format: </a:t>
          </a:r>
          <a:r>
            <a:rPr lang="en-US" sz="1000" kern="1200" dirty="0" err="1" smtClean="0"/>
            <a:t>gzipped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files, </a:t>
          </a:r>
          <a:r>
            <a:rPr lang="en-US" sz="1000" kern="1200" dirty="0" err="1" smtClean="0"/>
            <a:t>phred</a:t>
          </a:r>
          <a:r>
            <a:rPr lang="en-US" sz="1000" kern="1200" dirty="0" smtClean="0"/>
            <a:t> 33 quality scoring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14031" y="307783"/>
        <a:ext cx="1167475" cy="1880498"/>
      </dsp:txXfrm>
    </dsp:sp>
    <dsp:sp modelId="{54D14C70-0AFC-451C-B14C-7590258D0A27}">
      <dsp:nvSpPr>
        <dsp:cNvPr id="0" name=""/>
        <dsp:cNvSpPr/>
      </dsp:nvSpPr>
      <dsp:spPr>
        <a:xfrm>
          <a:off x="1622544" y="307783"/>
          <a:ext cx="1567081" cy="1880498"/>
        </a:xfrm>
        <a:prstGeom prst="roundRect">
          <a:avLst>
            <a:gd name="adj" fmla="val 5000"/>
          </a:avLst>
        </a:prstGeom>
        <a:solidFill>
          <a:srgbClr val="4DB8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DEMULTIPLEX &amp; FILTER</a:t>
          </a:r>
          <a:endParaRPr lang="en-US" sz="1200" kern="1200" dirty="0"/>
        </a:p>
      </dsp:txBody>
      <dsp:txXfrm rot="16200000">
        <a:off x="1008248" y="922079"/>
        <a:ext cx="1542008" cy="313416"/>
      </dsp:txXfrm>
    </dsp:sp>
    <dsp:sp modelId="{2ED10852-BCA9-44E9-AFD2-75C7D002239B}">
      <dsp:nvSpPr>
        <dsp:cNvPr id="0" name=""/>
        <dsp:cNvSpPr/>
      </dsp:nvSpPr>
      <dsp:spPr>
        <a:xfrm rot="5400000">
          <a:off x="1492275" y="1801475"/>
          <a:ext cx="276209" cy="23506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BCD3-2E73-414A-87B2-76285C428277}">
      <dsp:nvSpPr>
        <dsp:cNvPr id="0" name=""/>
        <dsp:cNvSpPr/>
      </dsp:nvSpPr>
      <dsp:spPr>
        <a:xfrm>
          <a:off x="1935961" y="307783"/>
          <a:ext cx="1167475" cy="18804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sequencing data is trimmed to remove the barcode and the last 2 bases of the read. Reads are also quality filtered.</a:t>
          </a:r>
          <a:endParaRPr lang="en-US" sz="1000" kern="1200" dirty="0"/>
        </a:p>
      </dsp:txBody>
      <dsp:txXfrm>
        <a:off x="1935961" y="307783"/>
        <a:ext cx="1167475" cy="1880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05111-3F70-490B-87BB-25605B46F95E}">
      <dsp:nvSpPr>
        <dsp:cNvPr id="0" name=""/>
        <dsp:cNvSpPr/>
      </dsp:nvSpPr>
      <dsp:spPr>
        <a:xfrm>
          <a:off x="4524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</a:t>
          </a:r>
          <a:endParaRPr lang="en-US" sz="1000" kern="1200" dirty="0"/>
        </a:p>
      </dsp:txBody>
      <dsp:txXfrm rot="16200000">
        <a:off x="-614664" y="2380784"/>
        <a:ext cx="1554289" cy="315912"/>
      </dsp:txXfrm>
    </dsp:sp>
    <dsp:sp modelId="{4F939BFD-8833-4591-A124-2AA597F8807A}">
      <dsp:nvSpPr>
        <dsp:cNvPr id="0" name=""/>
        <dsp:cNvSpPr/>
      </dsp:nvSpPr>
      <dsp:spPr>
        <a:xfrm>
          <a:off x="320436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 from Illumina HiSeq 4000 is downloaded from Oregon’s online interface. Raw data format: </a:t>
          </a:r>
          <a:r>
            <a:rPr lang="en-US" sz="1000" kern="1200" dirty="0" err="1" smtClean="0"/>
            <a:t>gzipped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files, </a:t>
          </a:r>
          <a:r>
            <a:rPr lang="en-US" sz="1000" kern="1200" dirty="0" err="1" smtClean="0"/>
            <a:t>phred</a:t>
          </a:r>
          <a:r>
            <a:rPr lang="en-US" sz="1000" kern="1200" dirty="0" smtClean="0"/>
            <a:t> 33 quality scoring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20436" y="1761596"/>
        <a:ext cx="1176774" cy="1895474"/>
      </dsp:txXfrm>
    </dsp:sp>
    <dsp:sp modelId="{54D14C70-0AFC-451C-B14C-7590258D0A27}">
      <dsp:nvSpPr>
        <dsp:cNvPr id="0" name=""/>
        <dsp:cNvSpPr/>
      </dsp:nvSpPr>
      <dsp:spPr>
        <a:xfrm>
          <a:off x="1639371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DEMULTIPLEX &amp; FILTER</a:t>
          </a:r>
          <a:endParaRPr lang="en-US" sz="1000" kern="1200" dirty="0"/>
        </a:p>
      </dsp:txBody>
      <dsp:txXfrm rot="16200000">
        <a:off x="1020183" y="2380784"/>
        <a:ext cx="1554289" cy="315912"/>
      </dsp:txXfrm>
    </dsp:sp>
    <dsp:sp modelId="{2ED10852-BCA9-44E9-AFD2-75C7D002239B}">
      <dsp:nvSpPr>
        <dsp:cNvPr id="0" name=""/>
        <dsp:cNvSpPr/>
      </dsp:nvSpPr>
      <dsp:spPr>
        <a:xfrm rot="5400000">
          <a:off x="1508032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BCD3-2E73-414A-87B2-76285C428277}">
      <dsp:nvSpPr>
        <dsp:cNvPr id="0" name=""/>
        <dsp:cNvSpPr/>
      </dsp:nvSpPr>
      <dsp:spPr>
        <a:xfrm>
          <a:off x="1955284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sequencing data is trimmed to remove the barcode and the last 2 bases of the read. Reads are also quality filtered.</a:t>
          </a:r>
          <a:endParaRPr lang="en-US" sz="1000" kern="1200" dirty="0"/>
        </a:p>
      </dsp:txBody>
      <dsp:txXfrm>
        <a:off x="1955284" y="1761596"/>
        <a:ext cx="1176774" cy="1895474"/>
      </dsp:txXfrm>
    </dsp:sp>
    <dsp:sp modelId="{163363F0-C4B4-47D7-85FD-5EA5CD6BA0B4}">
      <dsp:nvSpPr>
        <dsp:cNvPr id="0" name=""/>
        <dsp:cNvSpPr/>
      </dsp:nvSpPr>
      <dsp:spPr>
        <a:xfrm>
          <a:off x="3274218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A REFERENCE</a:t>
          </a:r>
          <a:endParaRPr lang="en-US" sz="1000" kern="1200" dirty="0"/>
        </a:p>
      </dsp:txBody>
      <dsp:txXfrm rot="16200000">
        <a:off x="2655030" y="2380784"/>
        <a:ext cx="1554289" cy="315912"/>
      </dsp:txXfrm>
    </dsp:sp>
    <dsp:sp modelId="{2AC1217D-0F6B-46BD-967B-F5597EF49350}">
      <dsp:nvSpPr>
        <dsp:cNvPr id="0" name=""/>
        <dsp:cNvSpPr/>
      </dsp:nvSpPr>
      <dsp:spPr>
        <a:xfrm rot="5400000">
          <a:off x="3142879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76BD-8C5C-4F54-B7ED-3A80E2904E03}">
      <dsp:nvSpPr>
        <dsp:cNvPr id="0" name=""/>
        <dsp:cNvSpPr/>
      </dsp:nvSpPr>
      <dsp:spPr>
        <a:xfrm>
          <a:off x="3590131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*skip*</a:t>
          </a:r>
          <a:endParaRPr lang="en-US" sz="1000" kern="1200" dirty="0"/>
        </a:p>
      </dsp:txBody>
      <dsp:txXfrm>
        <a:off x="3590131" y="1761596"/>
        <a:ext cx="1176774" cy="1895474"/>
      </dsp:txXfrm>
    </dsp:sp>
    <dsp:sp modelId="{A94CF030-748D-4E86-9077-E2751F1DBE8A}">
      <dsp:nvSpPr>
        <dsp:cNvPr id="0" name=""/>
        <dsp:cNvSpPr/>
      </dsp:nvSpPr>
      <dsp:spPr>
        <a:xfrm>
          <a:off x="4909065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TO REFERENCE</a:t>
          </a:r>
          <a:endParaRPr lang="en-US" sz="1000" kern="1200" dirty="0"/>
        </a:p>
      </dsp:txBody>
      <dsp:txXfrm rot="16200000">
        <a:off x="4289877" y="2380784"/>
        <a:ext cx="1554289" cy="315912"/>
      </dsp:txXfrm>
    </dsp:sp>
    <dsp:sp modelId="{8E322FC9-DB92-4476-8043-57457B968521}">
      <dsp:nvSpPr>
        <dsp:cNvPr id="0" name=""/>
        <dsp:cNvSpPr/>
      </dsp:nvSpPr>
      <dsp:spPr>
        <a:xfrm rot="5400000">
          <a:off x="4777726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7F42A-4CB8-48B7-B5B6-AC859ED403C1}">
      <dsp:nvSpPr>
        <dsp:cNvPr id="0" name=""/>
        <dsp:cNvSpPr/>
      </dsp:nvSpPr>
      <dsp:spPr>
        <a:xfrm>
          <a:off x="5224978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the demultiplexed and filtered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 from </a:t>
          </a:r>
          <a:r>
            <a:rPr lang="en-US" sz="1000" kern="1200" dirty="0" err="1" smtClean="0"/>
            <a:t>process_radtags</a:t>
          </a:r>
          <a:r>
            <a:rPr lang="en-US" sz="1000" kern="1200" dirty="0" smtClean="0"/>
            <a:t> to the Korean reference database of loci. </a:t>
          </a:r>
          <a:endParaRPr lang="en-US" sz="1000" kern="1200" dirty="0"/>
        </a:p>
      </dsp:txBody>
      <dsp:txXfrm>
        <a:off x="5224978" y="1761596"/>
        <a:ext cx="1176774" cy="1895474"/>
      </dsp:txXfrm>
    </dsp:sp>
    <dsp:sp modelId="{134DC936-977F-4FC7-952C-3E6D1F55F1B8}">
      <dsp:nvSpPr>
        <dsp:cNvPr id="0" name=""/>
        <dsp:cNvSpPr/>
      </dsp:nvSpPr>
      <dsp:spPr>
        <a:xfrm>
          <a:off x="6543913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SNPS &amp; CALL GENOTYPES</a:t>
          </a:r>
          <a:endParaRPr lang="en-US" sz="1000" kern="1200" dirty="0"/>
        </a:p>
      </dsp:txBody>
      <dsp:txXfrm rot="16200000">
        <a:off x="5924724" y="2380784"/>
        <a:ext cx="1554289" cy="315912"/>
      </dsp:txXfrm>
    </dsp:sp>
    <dsp:sp modelId="{C11E9866-9A4E-4233-9316-FDA645284AB7}">
      <dsp:nvSpPr>
        <dsp:cNvPr id="0" name=""/>
        <dsp:cNvSpPr/>
      </dsp:nvSpPr>
      <dsp:spPr>
        <a:xfrm rot="5400000">
          <a:off x="6412574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F251-AC3B-4C4C-B9DC-E33A3597F704}">
      <dsp:nvSpPr>
        <dsp:cNvPr id="0" name=""/>
        <dsp:cNvSpPr/>
      </dsp:nvSpPr>
      <dsp:spPr>
        <a:xfrm>
          <a:off x="6859825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 the alignment files to develop a final set of loci, and then identify SNPs at each locus. Randomly select one SNP per locus to genotype in all individuals. </a:t>
          </a:r>
          <a:endParaRPr lang="en-US" sz="1000" kern="1200" dirty="0"/>
        </a:p>
      </dsp:txBody>
      <dsp:txXfrm>
        <a:off x="6859825" y="1761596"/>
        <a:ext cx="1176774" cy="189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A602-02DD-44BF-9C00-5AE797FBCD9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180" y="-37322"/>
            <a:ext cx="9985634" cy="6322113"/>
            <a:chOff x="1250775" y="105692"/>
            <a:chExt cx="9985634" cy="6322113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485941" y="3553161"/>
              <a:ext cx="1899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KOREAN SAMPLES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50775" y="105692"/>
              <a:ext cx="9985634" cy="6322113"/>
              <a:chOff x="1250775" y="105692"/>
              <a:chExt cx="9985634" cy="63221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404499" y="1009138"/>
                <a:ext cx="9831910" cy="5418667"/>
                <a:chOff x="1569257" y="-1561068"/>
                <a:chExt cx="9831910" cy="5418667"/>
              </a:xfrm>
            </p:grpSpPr>
            <p:graphicFrame>
              <p:nvGraphicFramePr>
                <p:cNvPr id="4" name="Diagram 3"/>
                <p:cNvGraphicFramePr/>
                <p:nvPr>
                  <p:extLst>
                    <p:ext uri="{D42A27DB-BD31-4B8C-83A1-F6EECF244321}">
                      <p14:modId xmlns:p14="http://schemas.microsoft.com/office/powerpoint/2010/main" val="1680378606"/>
                    </p:ext>
                  </p:extLst>
                </p:nvPr>
              </p:nvGraphicFramePr>
              <p:xfrm>
                <a:off x="1784865" y="-1561068"/>
                <a:ext cx="8128000" cy="541866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pSp>
              <p:nvGrpSpPr>
                <p:cNvPr id="15" name="Group 14"/>
                <p:cNvGrpSpPr/>
                <p:nvPr/>
              </p:nvGrpSpPr>
              <p:grpSpPr>
                <a:xfrm>
                  <a:off x="1569257" y="2117124"/>
                  <a:ext cx="3219450" cy="1045845"/>
                  <a:chOff x="1692825" y="3665838"/>
                  <a:chExt cx="3219450" cy="1045845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92825" y="3940158"/>
                    <a:ext cx="3219450" cy="771525"/>
                  </a:xfrm>
                  <a:prstGeom prst="rect">
                    <a:avLst/>
                  </a:prstGeom>
                </p:spPr>
              </p:pic>
              <p:cxnSp>
                <p:nvCxnSpPr>
                  <p:cNvPr id="8" name="Elbow Connector 7"/>
                  <p:cNvCxnSpPr/>
                  <p:nvPr/>
                </p:nvCxnSpPr>
                <p:spPr>
                  <a:xfrm rot="5400000">
                    <a:off x="3165390" y="2797158"/>
                    <a:ext cx="274320" cy="2011680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6AC6C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848865" y="2117123"/>
                  <a:ext cx="0" cy="1737360"/>
                </a:xfrm>
                <a:prstGeom prst="straightConnector1">
                  <a:avLst/>
                </a:prstGeom>
                <a:ln w="19050">
                  <a:solidFill>
                    <a:srgbClr val="84DC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6382915" y="2449728"/>
                  <a:ext cx="1864404" cy="817245"/>
                </a:xfrm>
                <a:prstGeom prst="roundRect">
                  <a:avLst/>
                </a:prstGeom>
                <a:noFill/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BOWTIE</a:t>
                  </a:r>
                </a:p>
                <a:p>
                  <a:pPr algn="ctr"/>
                  <a:r>
                    <a:rPr lang="en-US" sz="1000" dirty="0" smtClean="0"/>
                    <a:t>Align </a:t>
                  </a:r>
                  <a:r>
                    <a:rPr lang="en-US" sz="1000" dirty="0" err="1" smtClean="0"/>
                    <a:t>FastQ</a:t>
                  </a:r>
                  <a:r>
                    <a:rPr lang="en-US" sz="1000" dirty="0" smtClean="0"/>
                    <a:t> files against reference database (outputs individual `.</a:t>
                  </a:r>
                  <a:r>
                    <a:rPr lang="en-US" sz="1000" dirty="0" err="1" smtClean="0"/>
                    <a:t>sam</a:t>
                  </a:r>
                  <a:r>
                    <a:rPr lang="en-US" sz="1000" dirty="0" smtClean="0"/>
                    <a:t>` files)</a:t>
                  </a: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8567351" y="2391444"/>
                  <a:ext cx="2833816" cy="1276080"/>
                  <a:chOff x="8921578" y="3330377"/>
                  <a:chExt cx="2833816" cy="1276080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31954" t="30540" r="30395" b="46397"/>
                  <a:stretch/>
                </p:blipFill>
                <p:spPr>
                  <a:xfrm>
                    <a:off x="8921578" y="3330377"/>
                    <a:ext cx="2833816" cy="1054444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9831860" y="4325529"/>
                    <a:ext cx="1194486" cy="280928"/>
                  </a:xfrm>
                  <a:prstGeom prst="roundRect">
                    <a:avLst/>
                  </a:prstGeom>
                  <a:solidFill>
                    <a:srgbClr val="E6E6E6"/>
                  </a:solidFill>
                  <a:ln w="19050">
                    <a:solidFill>
                      <a:srgbClr val="EE9B48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b="1" dirty="0" smtClean="0">
                        <a:solidFill>
                          <a:srgbClr val="972C29"/>
                        </a:solidFill>
                        <a:latin typeface="Berlin Sans FB Demi" panose="020E0802020502020306" pitchFamily="34" charset="0"/>
                      </a:rPr>
                      <a:t>POPULATIONS</a:t>
                    </a:r>
                    <a:endParaRPr lang="en-US" sz="1050" b="1" dirty="0">
                      <a:solidFill>
                        <a:srgbClr val="972C29"/>
                      </a:solidFill>
                      <a:latin typeface="Berlin Sans FB Demi" panose="020E0802020502020306" pitchFamily="34" charset="0"/>
                    </a:endParaRPr>
                  </a:p>
                </p:txBody>
              </p:sp>
            </p:grp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7315117" y="2118030"/>
                  <a:ext cx="0" cy="274320"/>
                </a:xfrm>
                <a:prstGeom prst="straightConnector1">
                  <a:avLst/>
                </a:prstGeom>
                <a:ln w="19050">
                  <a:solidFill>
                    <a:srgbClr val="27B73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25"/>
                <p:cNvCxnSpPr/>
                <p:nvPr/>
              </p:nvCxnSpPr>
              <p:spPr>
                <a:xfrm rot="16200000" flipH="1">
                  <a:off x="9203450" y="1909686"/>
                  <a:ext cx="274320" cy="7315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2798917638"/>
                  </p:ext>
                </p:extLst>
              </p:nvPr>
            </p:nvGraphicFramePr>
            <p:xfrm>
              <a:off x="1620107" y="489329"/>
              <a:ext cx="3190242" cy="249606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5" name="Rectangle 4"/>
              <p:cNvSpPr/>
              <p:nvPr/>
            </p:nvSpPr>
            <p:spPr>
              <a:xfrm>
                <a:off x="4758334" y="2312166"/>
                <a:ext cx="2263605" cy="1959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B8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own Arrow 2"/>
              <p:cNvSpPr/>
              <p:nvPr/>
            </p:nvSpPr>
            <p:spPr>
              <a:xfrm>
                <a:off x="6739812" y="2312166"/>
                <a:ext cx="410547" cy="43557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4DB8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6200000">
                <a:off x="332204" y="1024263"/>
                <a:ext cx="22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 SAMPLES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50359" y="2461490"/>
                <a:ext cx="252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--------COMBINED--------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0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668212" y="1013253"/>
            <a:ext cx="3389240" cy="4575469"/>
            <a:chOff x="3668212" y="1013253"/>
            <a:chExt cx="3389240" cy="4575469"/>
          </a:xfrm>
        </p:grpSpPr>
        <p:grpSp>
          <p:nvGrpSpPr>
            <p:cNvPr id="28" name="Group 27"/>
            <p:cNvGrpSpPr/>
            <p:nvPr/>
          </p:nvGrpSpPr>
          <p:grpSpPr>
            <a:xfrm>
              <a:off x="3668212" y="1013253"/>
              <a:ext cx="3389240" cy="4575469"/>
              <a:chOff x="3701164" y="1598140"/>
              <a:chExt cx="3389240" cy="457546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32045" t="24905" r="30123" b="52393"/>
              <a:stretch/>
            </p:blipFill>
            <p:spPr>
              <a:xfrm>
                <a:off x="3970638" y="1598140"/>
                <a:ext cx="2850292" cy="1037967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701164" y="3243711"/>
                <a:ext cx="3389240" cy="817245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BOWTIE filtering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Create a database using the populations output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Align loci against themselves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Discard loci that align best to non-self sequences </a:t>
                </a:r>
                <a:endParaRPr lang="en-US" sz="1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01164" y="5526623"/>
                <a:ext cx="3389240" cy="646986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BOWTIE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Create a final reference database using the double-filtered BLAST output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01164" y="4122924"/>
                <a:ext cx="3389240" cy="987504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BLAST filtering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Create database using the filtered BOWTIE output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Align loci against themselves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Discard loci that align best to non-self sequences, or do not return a match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98541" y="2579108"/>
                <a:ext cx="1194486" cy="280928"/>
              </a:xfrm>
              <a:prstGeom prst="roundRect">
                <a:avLst/>
              </a:prstGeom>
              <a:solidFill>
                <a:srgbClr val="E6E6E6"/>
              </a:solidFill>
              <a:ln w="19050">
                <a:solidFill>
                  <a:srgbClr val="EE9B4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972C29"/>
                    </a:solidFill>
                    <a:latin typeface="Berlin Sans FB Demi" panose="020E0802020502020306" pitchFamily="34" charset="0"/>
                  </a:rPr>
                  <a:t>POPULATIONS</a:t>
                </a:r>
                <a:endParaRPr lang="en-US" sz="1050" b="1" dirty="0">
                  <a:solidFill>
                    <a:srgbClr val="972C29"/>
                  </a:solidFill>
                  <a:latin typeface="Berlin Sans FB Demi" panose="020E0802020502020306" pitchFamily="34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5404022" y="2919981"/>
                <a:ext cx="0" cy="274320"/>
              </a:xfrm>
              <a:prstGeom prst="straightConnector1">
                <a:avLst/>
              </a:prstGeom>
              <a:ln w="19050">
                <a:solidFill>
                  <a:srgbClr val="84DC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>
              <a:off x="5383427" y="4577089"/>
              <a:ext cx="0" cy="274320"/>
            </a:xfrm>
            <a:prstGeom prst="straightConnector1">
              <a:avLst/>
            </a:prstGeom>
            <a:ln w="19050">
              <a:solidFill>
                <a:srgbClr val="84DC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7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437451" y="-671381"/>
            <a:ext cx="9831910" cy="5418667"/>
            <a:chOff x="1569257" y="-1561068"/>
            <a:chExt cx="9831910" cy="541866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712817522"/>
                </p:ext>
              </p:extLst>
            </p:nvPr>
          </p:nvGraphicFramePr>
          <p:xfrm>
            <a:off x="1784865" y="-156106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1569257" y="2117124"/>
              <a:ext cx="3219450" cy="1045845"/>
              <a:chOff x="1692825" y="3665838"/>
              <a:chExt cx="3219450" cy="104584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825" y="3940158"/>
                <a:ext cx="3219450" cy="771525"/>
              </a:xfrm>
              <a:prstGeom prst="rect">
                <a:avLst/>
              </a:prstGeom>
            </p:spPr>
          </p:pic>
          <p:cxnSp>
            <p:nvCxnSpPr>
              <p:cNvPr id="8" name="Elbow Connector 7"/>
              <p:cNvCxnSpPr/>
              <p:nvPr/>
            </p:nvCxnSpPr>
            <p:spPr>
              <a:xfrm rot="5400000">
                <a:off x="3165390" y="2797158"/>
                <a:ext cx="274320" cy="20116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6AC6C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6382915" y="2449728"/>
              <a:ext cx="1864404" cy="817245"/>
            </a:xfrm>
            <a:prstGeom prst="round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BOWTIE</a:t>
              </a:r>
            </a:p>
            <a:p>
              <a:pPr algn="ctr"/>
              <a:r>
                <a:rPr lang="en-US" sz="1000" dirty="0" smtClean="0"/>
                <a:t>Align </a:t>
              </a:r>
              <a:r>
                <a:rPr lang="en-US" sz="1000" dirty="0" err="1" smtClean="0"/>
                <a:t>FastQ</a:t>
              </a:r>
              <a:r>
                <a:rPr lang="en-US" sz="1000" dirty="0" smtClean="0"/>
                <a:t> files against reference database (outputs individual `.</a:t>
              </a:r>
              <a:r>
                <a:rPr lang="en-US" sz="1000" dirty="0" err="1" smtClean="0"/>
                <a:t>sam</a:t>
              </a:r>
              <a:r>
                <a:rPr lang="en-US" sz="1000" dirty="0" smtClean="0"/>
                <a:t>` files)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567351" y="2391444"/>
              <a:ext cx="2833816" cy="1276080"/>
              <a:chOff x="8921578" y="3330377"/>
              <a:chExt cx="2833816" cy="127608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8"/>
              <a:srcRect l="31954" t="30540" r="30395" b="46397"/>
              <a:stretch/>
            </p:blipFill>
            <p:spPr>
              <a:xfrm>
                <a:off x="8921578" y="3330377"/>
                <a:ext cx="2833816" cy="1054444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831860" y="4325529"/>
                <a:ext cx="1194486" cy="280928"/>
              </a:xfrm>
              <a:prstGeom prst="roundRect">
                <a:avLst/>
              </a:prstGeom>
              <a:solidFill>
                <a:srgbClr val="E6E6E6"/>
              </a:solidFill>
              <a:ln w="19050">
                <a:solidFill>
                  <a:srgbClr val="EE9B4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972C29"/>
                    </a:solidFill>
                    <a:latin typeface="Berlin Sans FB Demi" panose="020E0802020502020306" pitchFamily="34" charset="0"/>
                  </a:rPr>
                  <a:t>POPULATIONS</a:t>
                </a:r>
                <a:endParaRPr lang="en-US" sz="1050" b="1" dirty="0">
                  <a:solidFill>
                    <a:srgbClr val="972C29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7315117" y="2118030"/>
              <a:ext cx="0" cy="274320"/>
            </a:xfrm>
            <a:prstGeom prst="straightConnector1">
              <a:avLst/>
            </a:prstGeom>
            <a:ln w="19050">
              <a:solidFill>
                <a:srgbClr val="27B7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9203450" y="1909686"/>
              <a:ext cx="274320" cy="7315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8</cp:revision>
  <dcterms:created xsi:type="dcterms:W3CDTF">2017-08-22T17:12:42Z</dcterms:created>
  <dcterms:modified xsi:type="dcterms:W3CDTF">2017-08-22T20:46:35Z</dcterms:modified>
</cp:coreProperties>
</file>