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65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4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4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8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5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8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9C2EF7-BF41-4B56-AB0F-CCF89B46AD5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D9A837-ADD7-489C-B09C-4E05B83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60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KOR v. AK Samples:</a:t>
            </a:r>
            <a:br>
              <a:rPr lang="en-US" dirty="0" smtClean="0"/>
            </a:br>
            <a:r>
              <a:rPr lang="en-US" dirty="0" smtClean="0"/>
              <a:t>Number of Loci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Histogram series through the stacks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6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4" y="719637"/>
            <a:ext cx="5790217" cy="4605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5"/>
          <a:stretch/>
        </p:blipFill>
        <p:spPr>
          <a:xfrm>
            <a:off x="6442290" y="719636"/>
            <a:ext cx="5238721" cy="46279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4941" y="224118"/>
            <a:ext cx="69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Pstacks (Alignment to reference genome)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2"/>
          <a:stretch/>
        </p:blipFill>
        <p:spPr>
          <a:xfrm>
            <a:off x="6442291" y="728602"/>
            <a:ext cx="5258655" cy="4641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6" y="719639"/>
            <a:ext cx="5810441" cy="4621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4941" y="224118"/>
            <a:ext cx="69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Sstacks</a:t>
            </a:r>
            <a:r>
              <a:rPr lang="en-US" dirty="0" smtClean="0"/>
              <a:t> (Alignment to catalog)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3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29"/>
          <a:stretch/>
        </p:blipFill>
        <p:spPr>
          <a:xfrm>
            <a:off x="6424135" y="737566"/>
            <a:ext cx="5285550" cy="46622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3" y="737566"/>
            <a:ext cx="5824682" cy="46328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4941" y="224118"/>
            <a:ext cx="69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Genepop</a:t>
            </a:r>
            <a:r>
              <a:rPr lang="en-US" dirty="0" smtClean="0"/>
              <a:t>, Corrected Genotypes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9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8"/>
          <a:stretch/>
        </p:blipFill>
        <p:spPr>
          <a:xfrm>
            <a:off x="6441838" y="737566"/>
            <a:ext cx="5250144" cy="464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9" y="737566"/>
            <a:ext cx="5824682" cy="46328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4941" y="224118"/>
            <a:ext cx="69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Sstacks</a:t>
            </a:r>
            <a:r>
              <a:rPr lang="en-US" dirty="0" smtClean="0"/>
              <a:t>, where depth &gt; 10 (alignment to catalog)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1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4941" y="224118"/>
            <a:ext cx="69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Sstacks</a:t>
            </a:r>
            <a:r>
              <a:rPr lang="en-US" dirty="0" smtClean="0"/>
              <a:t>, where depth &gt;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(alignment to catalog)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1"/>
          <a:stretch/>
        </p:blipFill>
        <p:spPr>
          <a:xfrm>
            <a:off x="6441838" y="737565"/>
            <a:ext cx="5644254" cy="4452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9" y="737566"/>
            <a:ext cx="6079482" cy="43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8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129</TotalTime>
  <Words>51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KOR v. AK Samples: Number of Loci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Fisher</dc:creator>
  <cp:lastModifiedBy>Mary Fisher</cp:lastModifiedBy>
  <cp:revision>5</cp:revision>
  <dcterms:created xsi:type="dcterms:W3CDTF">2018-01-15T18:50:02Z</dcterms:created>
  <dcterms:modified xsi:type="dcterms:W3CDTF">2018-01-16T00:01:16Z</dcterms:modified>
</cp:coreProperties>
</file>