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7"/>
  </p:notes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C19F7-65C6-482D-B197-E47717321D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8703-C2A1-4998-BD0B-ACCA2A1B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3909EDF5-13B8-474E-92AC-041183F67330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67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13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184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366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88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0824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7584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0799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3889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5829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8680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5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3298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0360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268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7099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124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7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5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9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9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699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08854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4041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0305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627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16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2750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789920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02410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5574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79819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50217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9134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981051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52403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68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167008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89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38759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735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754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408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232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516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354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8020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4/20/2018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33815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dy of water with a city in the background&#10;&#10;Description generated with very high confidence">
            <a:extLst>
              <a:ext uri="{FF2B5EF4-FFF2-40B4-BE49-F238E27FC236}">
                <a16:creationId xmlns="" xmlns:a16="http://schemas.microsoft.com/office/drawing/2014/main" id="{87833805-F6CA-4DBA-A490-55B982643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100702"/>
              </a:clrFrom>
              <a:clrTo>
                <a:srgbClr val="100702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948" y="252212"/>
            <a:ext cx="11705172" cy="6851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Population structure of Pacific cod around the Korean peninsula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3284" y="1903654"/>
            <a:ext cx="4368685" cy="4544730"/>
          </a:xfrm>
          <a:solidFill>
            <a:srgbClr val="99A59F"/>
          </a:solidFill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Mary Fisher</a:t>
            </a:r>
            <a:r>
              <a:rPr lang="en-US" sz="2400" b="1" baseline="30000" dirty="0">
                <a:solidFill>
                  <a:schemeClr val="bg1"/>
                </a:solidFill>
              </a:rPr>
              <a:t>1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Thomas Helser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</a:p>
          <a:p>
            <a:pPr algn="l"/>
            <a:r>
              <a:rPr lang="en-US" sz="2400" b="1" dirty="0" err="1">
                <a:solidFill>
                  <a:schemeClr val="bg1"/>
                </a:solidFill>
              </a:rPr>
              <a:t>Sukyung</a:t>
            </a:r>
            <a:r>
              <a:rPr lang="en-US" sz="2400" b="1" dirty="0">
                <a:solidFill>
                  <a:schemeClr val="bg1"/>
                </a:solidFill>
              </a:rPr>
              <a:t> Kang</a:t>
            </a:r>
            <a:r>
              <a:rPr lang="en-US" sz="2400" b="1" baseline="30000" dirty="0">
                <a:solidFill>
                  <a:schemeClr val="bg1"/>
                </a:solidFill>
              </a:rPr>
              <a:t>3</a:t>
            </a:r>
          </a:p>
          <a:p>
            <a:pPr algn="l"/>
            <a:r>
              <a:rPr lang="en-US" sz="2400" b="1" dirty="0" err="1">
                <a:solidFill>
                  <a:schemeClr val="bg1"/>
                </a:solidFill>
              </a:rPr>
              <a:t>Wooseok</a:t>
            </a:r>
            <a:r>
              <a:rPr lang="en-US" sz="2400" b="1" dirty="0">
                <a:solidFill>
                  <a:schemeClr val="bg1"/>
                </a:solidFill>
              </a:rPr>
              <a:t> Gwak</a:t>
            </a:r>
            <a:r>
              <a:rPr lang="en-US" sz="2400" b="1" baseline="30000" dirty="0">
                <a:solidFill>
                  <a:schemeClr val="bg1"/>
                </a:solidFill>
              </a:rPr>
              <a:t>4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Mike Canino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Lorenz Hauser</a:t>
            </a:r>
            <a:r>
              <a:rPr lang="en-US" sz="2400" b="1" baseline="30000" dirty="0">
                <a:solidFill>
                  <a:schemeClr val="bg1"/>
                </a:solidFill>
              </a:rPr>
              <a:t>1</a:t>
            </a:r>
          </a:p>
          <a:p>
            <a:pPr algn="l"/>
            <a:endParaRPr lang="en-US" sz="2400" baseline="300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School of Aquatic and Fisheries Sciences, University of Washington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Alaska Fisheries Science Center, NOAA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3 </a:t>
            </a:r>
            <a:r>
              <a:rPr lang="en-US" sz="1600" dirty="0">
                <a:solidFill>
                  <a:schemeClr val="bg1"/>
                </a:solidFill>
              </a:rPr>
              <a:t>National Institute of Fisheries Science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College of Marine Sciences, </a:t>
            </a:r>
            <a:r>
              <a:rPr lang="en-US" sz="1600" dirty="0" err="1">
                <a:solidFill>
                  <a:schemeClr val="bg1"/>
                </a:solidFill>
              </a:rPr>
              <a:t>Gyeongsang</a:t>
            </a:r>
            <a:r>
              <a:rPr lang="en-US" sz="1600" dirty="0">
                <a:solidFill>
                  <a:schemeClr val="bg1"/>
                </a:solidFill>
              </a:rPr>
              <a:t> National University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AA7DD6B-EBE3-4BEF-93E3-7CA2C04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7340"/>
            <a:ext cx="453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Agglomerative Cluster Analysis</a:t>
            </a:r>
            <a:endParaRPr lang="en-US" sz="2800" dirty="0"/>
          </a:p>
          <a:p>
            <a:pPr lvl="1"/>
            <a:r>
              <a:rPr lang="en-US" sz="2800" dirty="0"/>
              <a:t>Ward method</a:t>
            </a:r>
          </a:p>
          <a:p>
            <a:pPr lvl="1"/>
            <a:r>
              <a:rPr lang="en-US" sz="2800" dirty="0" err="1"/>
              <a:t>Tanglegrams</a:t>
            </a:r>
            <a:r>
              <a:rPr lang="en-US" sz="2800" dirty="0"/>
              <a:t> by sampling site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6A336091-E743-414F-B7E5-14C8A5A0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19" y="1011454"/>
            <a:ext cx="6463138" cy="5432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BDCAAD-465A-40E1-B310-F45E7852EDBB}"/>
              </a:ext>
            </a:extLst>
          </p:cNvPr>
          <p:cNvSpPr txBox="1"/>
          <p:nvPr/>
        </p:nvSpPr>
        <p:spPr>
          <a:xfrm>
            <a:off x="9771559" y="381575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Where/when fish was born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3D2EF2F-5EA9-4D06-B229-821D02B13D36}"/>
              </a:ext>
            </a:extLst>
          </p:cNvPr>
          <p:cNvSpPr txBox="1"/>
          <p:nvPr/>
        </p:nvSpPr>
        <p:spPr>
          <a:xfrm>
            <a:off x="5694030" y="385753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Where/when fish was caught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381628E-4739-4630-A0DB-B67259608587}"/>
              </a:ext>
            </a:extLst>
          </p:cNvPr>
          <p:cNvCxnSpPr>
            <a:cxnSpLocks/>
          </p:cNvCxnSpPr>
          <p:nvPr/>
        </p:nvCxnSpPr>
        <p:spPr>
          <a:xfrm>
            <a:off x="7820526" y="1840832"/>
            <a:ext cx="1552074" cy="1886914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AA7DD6B-EBE3-4BEF-93E3-7CA2C04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7340"/>
            <a:ext cx="453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Agglomerative Cluster Analysis</a:t>
            </a:r>
            <a:endParaRPr lang="en-US" sz="2800" dirty="0"/>
          </a:p>
          <a:p>
            <a:pPr lvl="1"/>
            <a:r>
              <a:rPr lang="en-US" sz="2800" dirty="0" err="1"/>
              <a:t>Jinhae</a:t>
            </a:r>
            <a:r>
              <a:rPr lang="en-US" sz="2800" dirty="0"/>
              <a:t> Bay – early / late spawning groups consistent over time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64BEA8A-A96E-4C7D-8BCD-C0E311D265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1133" y="1267485"/>
            <a:ext cx="5579126" cy="5225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7E5A32-EE8D-40EA-96AA-14A26855CB59}"/>
              </a:ext>
            </a:extLst>
          </p:cNvPr>
          <p:cNvSpPr txBox="1"/>
          <p:nvPr/>
        </p:nvSpPr>
        <p:spPr>
          <a:xfrm>
            <a:off x="9203490" y="931009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Where/when fish was born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43458B-5AB4-497A-B218-8A01837EF9BB}"/>
              </a:ext>
            </a:extLst>
          </p:cNvPr>
          <p:cNvSpPr txBox="1"/>
          <p:nvPr/>
        </p:nvSpPr>
        <p:spPr>
          <a:xfrm>
            <a:off x="5441133" y="944319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Where/when fish was caught</a:t>
            </a:r>
          </a:p>
        </p:txBody>
      </p:sp>
    </p:spTree>
    <p:extLst>
      <p:ext uri="{BB962C8B-B14F-4D97-AF65-F5344CB8AC3E}">
        <p14:creationId xmlns:p14="http://schemas.microsoft.com/office/powerpoint/2010/main" val="20635062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1_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2_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Depth</vt:lpstr>
      <vt:lpstr>1_Depth</vt:lpstr>
      <vt:lpstr>2_Depth</vt:lpstr>
      <vt:lpstr>Population structure of Pacific cod around the Korean peninsula</vt:lpstr>
      <vt:lpstr>site fidelity</vt:lpstr>
      <vt:lpstr>site fidelity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structure of Pacific cod around the Korean peninsula</dc:title>
  <dc:creator>Mary Fisher</dc:creator>
  <cp:lastModifiedBy>Mary Fisher</cp:lastModifiedBy>
  <cp:revision>1</cp:revision>
  <dcterms:created xsi:type="dcterms:W3CDTF">2018-04-20T16:53:54Z</dcterms:created>
  <dcterms:modified xsi:type="dcterms:W3CDTF">2018-04-20T16:54:20Z</dcterms:modified>
</cp:coreProperties>
</file>