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76947F-E1D8-4B59-95D6-9A14A93F37C0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C2CBC4-2135-4275-9D30-4539762C2782}">
      <dgm:prSet phldrT="[Text]" custT="1"/>
      <dgm:spPr>
        <a:solidFill>
          <a:schemeClr val="bg2"/>
        </a:solidFill>
      </dgm:spPr>
      <dgm:t>
        <a:bodyPr/>
        <a:lstStyle/>
        <a:p>
          <a:endParaRPr lang="en-US" sz="16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raw fish ticket data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4A7AE6-BD8F-4C0C-9EC2-7AD9DE745EA8}" type="parTrans" cxnId="{801F1AA0-6C54-4332-BFCE-76C0A4092378}">
      <dgm:prSet/>
      <dgm:spPr/>
      <dgm:t>
        <a:bodyPr/>
        <a:lstStyle/>
        <a:p>
          <a:endParaRPr lang="en-US"/>
        </a:p>
      </dgm:t>
    </dgm:pt>
    <dgm:pt modelId="{F8D15C14-BE21-404F-B144-138E2A3468FD}" type="sibTrans" cxnId="{801F1AA0-6C54-4332-BFCE-76C0A4092378}">
      <dgm:prSet/>
      <dgm:spPr/>
      <dgm:t>
        <a:bodyPr/>
        <a:lstStyle/>
        <a:p>
          <a:endParaRPr lang="en-US"/>
        </a:p>
      </dgm:t>
    </dgm:pt>
    <dgm:pt modelId="{256368AF-533A-4016-B3CD-6AE4D5044B20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Process_fishtix</a:t>
          </a:r>
          <a:endParaRPr lang="en-US" sz="12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6E79E4-96A7-4515-BDF2-EF67306187D2}" type="parTrans" cxnId="{FF8635B9-699D-414C-BA60-19A790D8B4B9}">
      <dgm:prSet/>
      <dgm:spPr/>
      <dgm:t>
        <a:bodyPr/>
        <a:lstStyle/>
        <a:p>
          <a:endParaRPr lang="en-US"/>
        </a:p>
      </dgm:t>
    </dgm:pt>
    <dgm:pt modelId="{5E06502A-4C36-4CA5-A378-258C06A05D2B}" type="sibTrans" cxnId="{FF8635B9-699D-414C-BA60-19A790D8B4B9}">
      <dgm:prSet/>
      <dgm:spPr/>
      <dgm:t>
        <a:bodyPr/>
        <a:lstStyle/>
        <a:p>
          <a:endParaRPr lang="en-US"/>
        </a:p>
      </dgm:t>
    </dgm:pt>
    <dgm:pt modelId="{C244E2CE-40E3-4F84-A0F0-D906338DF1C4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Report_Vessel_Length_processedtix</a:t>
          </a:r>
          <a:endParaRPr lang="en-US" sz="12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F00C33-C4D7-4A4A-A3E9-A736DFF835FE}" type="parTrans" cxnId="{7D6E83D1-278C-41AD-B59A-300D702DCD04}">
      <dgm:prSet/>
      <dgm:spPr/>
      <dgm:t>
        <a:bodyPr/>
        <a:lstStyle/>
        <a:p>
          <a:endParaRPr lang="en-US"/>
        </a:p>
      </dgm:t>
    </dgm:pt>
    <dgm:pt modelId="{85AA69A7-E535-4211-8B61-0E4354CB1C3B}" type="sibTrans" cxnId="{7D6E83D1-278C-41AD-B59A-300D702DCD04}">
      <dgm:prSet/>
      <dgm:spPr/>
      <dgm:t>
        <a:bodyPr/>
        <a:lstStyle/>
        <a:p>
          <a:endParaRPr lang="en-US"/>
        </a:p>
      </dgm:t>
    </dgm:pt>
    <dgm:pt modelId="{1A6789FC-1B57-485B-993B-C0975E9C67EC}">
      <dgm:prSet phldrT="[Text]" custT="1"/>
      <dgm:spPr>
        <a:solidFill>
          <a:schemeClr val="bg2"/>
        </a:solidFill>
      </dgm:spPr>
      <dgm:t>
        <a:bodyPr/>
        <a:lstStyle/>
        <a:p>
          <a:endParaRPr lang="en-US" sz="16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Match VMS records to trips in the fish ticket data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512AB6-DDFD-404F-8851-0FD24E739F58}" type="parTrans" cxnId="{DD618B83-1884-4035-A821-BE351EC9535A}">
      <dgm:prSet/>
      <dgm:spPr/>
      <dgm:t>
        <a:bodyPr/>
        <a:lstStyle/>
        <a:p>
          <a:endParaRPr lang="en-US"/>
        </a:p>
      </dgm:t>
    </dgm:pt>
    <dgm:pt modelId="{2B0FEBAB-6B1B-48B7-AAF5-626AEA3831D7}" type="sibTrans" cxnId="{DD618B83-1884-4035-A821-BE351EC9535A}">
      <dgm:prSet/>
      <dgm:spPr/>
      <dgm:t>
        <a:bodyPr/>
        <a:lstStyle/>
        <a:p>
          <a:endParaRPr lang="en-US"/>
        </a:p>
      </dgm:t>
    </dgm:pt>
    <dgm:pt modelId="{53418480-5860-44BB-B8CF-AE64C131F4B9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Match_VMS_fishtix</a:t>
          </a:r>
          <a:endParaRPr lang="en-US" sz="12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2D1C8C-A007-4F1D-BE57-31966C7FB9C1}" type="parTrans" cxnId="{754477C7-134D-424D-814C-E6CE01520578}">
      <dgm:prSet/>
      <dgm:spPr/>
      <dgm:t>
        <a:bodyPr/>
        <a:lstStyle/>
        <a:p>
          <a:endParaRPr lang="en-US"/>
        </a:p>
      </dgm:t>
    </dgm:pt>
    <dgm:pt modelId="{526C1345-AA46-48DE-ADF7-8A575D2945C4}" type="sibTrans" cxnId="{754477C7-134D-424D-814C-E6CE01520578}">
      <dgm:prSet/>
      <dgm:spPr/>
      <dgm:t>
        <a:bodyPr/>
        <a:lstStyle/>
        <a:p>
          <a:endParaRPr lang="en-US"/>
        </a:p>
      </dgm:t>
    </dgm:pt>
    <dgm:pt modelId="{6E9FE121-ACFF-43D1-AD01-FD6C5E03E305}">
      <dgm:prSet phldrT="[Text]" custT="1"/>
      <dgm:spPr>
        <a:solidFill>
          <a:schemeClr val="bg2"/>
        </a:solidFill>
      </dgm:spPr>
      <dgm:t>
        <a:bodyPr/>
        <a:lstStyle/>
        <a:p>
          <a:endParaRPr lang="en-US" sz="16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Remove trips where the last VMS record is over a specified distance from the Port of Landing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9E0F78-6A82-4A9C-B12B-67D7C00A23DE}" type="parTrans" cxnId="{942CDB9D-5CCE-4938-A4E7-A84E606A0BF5}">
      <dgm:prSet/>
      <dgm:spPr/>
      <dgm:t>
        <a:bodyPr/>
        <a:lstStyle/>
        <a:p>
          <a:endParaRPr lang="en-US"/>
        </a:p>
      </dgm:t>
    </dgm:pt>
    <dgm:pt modelId="{C3BE78A7-906D-4767-A0F1-06EEEFA1BEB1}" type="sibTrans" cxnId="{942CDB9D-5CCE-4938-A4E7-A84E606A0BF5}">
      <dgm:prSet/>
      <dgm:spPr/>
      <dgm:t>
        <a:bodyPr/>
        <a:lstStyle/>
        <a:p>
          <a:endParaRPr lang="en-US"/>
        </a:p>
      </dgm:t>
    </dgm:pt>
    <dgm:pt modelId="{A8119308-32DC-4A82-A7D3-1305A5FD20DC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Report_Vessel_Length_processedtix_functions</a:t>
          </a:r>
          <a:endParaRPr lang="en-US" sz="12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AE4160-2C69-4CCE-8F2A-B26AF2FD5483}" type="parTrans" cxnId="{D892DC7F-617A-429C-AA31-83AC7308580B}">
      <dgm:prSet/>
      <dgm:spPr/>
      <dgm:t>
        <a:bodyPr/>
        <a:lstStyle/>
        <a:p>
          <a:endParaRPr lang="en-US"/>
        </a:p>
      </dgm:t>
    </dgm:pt>
    <dgm:pt modelId="{90CBF142-2237-4BCF-B1FB-E406379C9CCA}" type="sibTrans" cxnId="{D892DC7F-617A-429C-AA31-83AC7308580B}">
      <dgm:prSet/>
      <dgm:spPr/>
      <dgm:t>
        <a:bodyPr/>
        <a:lstStyle/>
        <a:p>
          <a:endParaRPr lang="en-US"/>
        </a:p>
      </dgm:t>
    </dgm:pt>
    <dgm:pt modelId="{4FC63F27-1C5E-48D1-BEE9-5DCD249DF034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Add vessel lengths to processed fish ticket data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4EF2EF-241E-42B7-80AE-A56A77CBE5C9}" type="sibTrans" cxnId="{89114028-C85E-40E3-9F4B-9F05ADD05E91}">
      <dgm:prSet/>
      <dgm:spPr/>
      <dgm:t>
        <a:bodyPr/>
        <a:lstStyle/>
        <a:p>
          <a:endParaRPr lang="en-US"/>
        </a:p>
      </dgm:t>
    </dgm:pt>
    <dgm:pt modelId="{0CBE0992-89DE-489A-A4DE-8D95BE705F21}" type="parTrans" cxnId="{89114028-C85E-40E3-9F4B-9F05ADD05E91}">
      <dgm:prSet/>
      <dgm:spPr/>
      <dgm:t>
        <a:bodyPr/>
        <a:lstStyle/>
        <a:p>
          <a:endParaRPr lang="en-US"/>
        </a:p>
      </dgm:t>
    </dgm:pt>
    <dgm:pt modelId="{00DA7231-CB45-40E9-AC70-2BAF98538D52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Clean_portDist_matched_VMS</a:t>
          </a:r>
          <a:endParaRPr lang="en-US" sz="12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8DB193-AD46-4C93-B84C-B3F91E0BDA46}" type="parTrans" cxnId="{D9F500E6-E428-4C3A-9F2C-908BBC977F75}">
      <dgm:prSet/>
      <dgm:spPr/>
      <dgm:t>
        <a:bodyPr/>
        <a:lstStyle/>
        <a:p>
          <a:endParaRPr lang="en-US"/>
        </a:p>
      </dgm:t>
    </dgm:pt>
    <dgm:pt modelId="{060E25A4-7293-4411-A452-B0253EB14E11}" type="sibTrans" cxnId="{D9F500E6-E428-4C3A-9F2C-908BBC977F75}">
      <dgm:prSet/>
      <dgm:spPr/>
      <dgm:t>
        <a:bodyPr/>
        <a:lstStyle/>
        <a:p>
          <a:endParaRPr lang="en-US"/>
        </a:p>
      </dgm:t>
    </dgm:pt>
    <dgm:pt modelId="{3566BFEF-E946-4797-B9F9-6725362D491B}" type="pres">
      <dgm:prSet presAssocID="{5676947F-E1D8-4B59-95D6-9A14A93F37C0}" presName="theList" presStyleCnt="0">
        <dgm:presLayoutVars>
          <dgm:dir/>
          <dgm:animLvl val="lvl"/>
          <dgm:resizeHandles val="exact"/>
        </dgm:presLayoutVars>
      </dgm:prSet>
      <dgm:spPr/>
    </dgm:pt>
    <dgm:pt modelId="{52FC9584-7665-4B7A-94B0-FFC3026FD685}" type="pres">
      <dgm:prSet presAssocID="{3FC2CBC4-2135-4275-9D30-4539762C2782}" presName="compNode" presStyleCnt="0"/>
      <dgm:spPr/>
    </dgm:pt>
    <dgm:pt modelId="{4D299BAC-8642-4456-8D38-C52DEF25134B}" type="pres">
      <dgm:prSet presAssocID="{3FC2CBC4-2135-4275-9D30-4539762C2782}" presName="aNode" presStyleLbl="bgShp" presStyleIdx="0" presStyleCnt="4" custScaleX="50410"/>
      <dgm:spPr/>
      <dgm:t>
        <a:bodyPr/>
        <a:lstStyle/>
        <a:p>
          <a:endParaRPr lang="en-US"/>
        </a:p>
      </dgm:t>
    </dgm:pt>
    <dgm:pt modelId="{B073711C-5C9D-4BD5-95C3-80187D2BC92F}" type="pres">
      <dgm:prSet presAssocID="{3FC2CBC4-2135-4275-9D30-4539762C2782}" presName="textNode" presStyleLbl="bgShp" presStyleIdx="0" presStyleCnt="4"/>
      <dgm:spPr/>
      <dgm:t>
        <a:bodyPr/>
        <a:lstStyle/>
        <a:p>
          <a:endParaRPr lang="en-US"/>
        </a:p>
      </dgm:t>
    </dgm:pt>
    <dgm:pt modelId="{2158E380-549B-436A-BA2D-7EEC2A50BC23}" type="pres">
      <dgm:prSet presAssocID="{3FC2CBC4-2135-4275-9D30-4539762C2782}" presName="compChildNode" presStyleCnt="0"/>
      <dgm:spPr/>
    </dgm:pt>
    <dgm:pt modelId="{6DE315DE-6846-45FF-9946-BEBFBB4101DF}" type="pres">
      <dgm:prSet presAssocID="{3FC2CBC4-2135-4275-9D30-4539762C2782}" presName="theInnerList" presStyleCnt="0"/>
      <dgm:spPr/>
    </dgm:pt>
    <dgm:pt modelId="{14E27ECC-07B4-4B72-9120-2599C3A3AEE8}" type="pres">
      <dgm:prSet presAssocID="{256368AF-533A-4016-B3CD-6AE4D5044B20}" presName="childNode" presStyleLbl="node1" presStyleIdx="0" presStyleCnt="5" custScaleX="58106" custScaleY="390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4E22B9-F6EF-4347-B20B-68226EFA77B0}" type="pres">
      <dgm:prSet presAssocID="{3FC2CBC4-2135-4275-9D30-4539762C2782}" presName="aSpace" presStyleCnt="0"/>
      <dgm:spPr/>
    </dgm:pt>
    <dgm:pt modelId="{4E0CFA7E-FB08-4346-B7E9-21AFCBE44AD1}" type="pres">
      <dgm:prSet presAssocID="{4FC63F27-1C5E-48D1-BEE9-5DCD249DF034}" presName="compNode" presStyleCnt="0"/>
      <dgm:spPr/>
    </dgm:pt>
    <dgm:pt modelId="{8DBC5199-8388-46D9-ACA1-9778208E7D59}" type="pres">
      <dgm:prSet presAssocID="{4FC63F27-1C5E-48D1-BEE9-5DCD249DF034}" presName="aNode" presStyleLbl="bgShp" presStyleIdx="1" presStyleCnt="4" custScaleX="96488"/>
      <dgm:spPr/>
    </dgm:pt>
    <dgm:pt modelId="{EB5F2F33-181C-43F3-88D7-2A8FE52B94BC}" type="pres">
      <dgm:prSet presAssocID="{4FC63F27-1C5E-48D1-BEE9-5DCD249DF034}" presName="textNode" presStyleLbl="bgShp" presStyleIdx="1" presStyleCnt="4"/>
      <dgm:spPr/>
    </dgm:pt>
    <dgm:pt modelId="{122872BA-6A84-489C-9614-BBA6945B51BC}" type="pres">
      <dgm:prSet presAssocID="{4FC63F27-1C5E-48D1-BEE9-5DCD249DF034}" presName="compChildNode" presStyleCnt="0"/>
      <dgm:spPr/>
    </dgm:pt>
    <dgm:pt modelId="{5B56B3A2-3B9F-41DF-AA17-B5759FE19E34}" type="pres">
      <dgm:prSet presAssocID="{4FC63F27-1C5E-48D1-BEE9-5DCD249DF034}" presName="theInnerList" presStyleCnt="0"/>
      <dgm:spPr/>
    </dgm:pt>
    <dgm:pt modelId="{685FCC89-ABC4-4669-8011-ECFFB804A923}" type="pres">
      <dgm:prSet presAssocID="{C244E2CE-40E3-4F84-A0F0-D906338DF1C4}" presName="childNode" presStyleLbl="node1" presStyleIdx="1" presStyleCnt="5" custScaleX="1139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57798-66FA-4BD3-839D-89C355424F5D}" type="pres">
      <dgm:prSet presAssocID="{C244E2CE-40E3-4F84-A0F0-D906338DF1C4}" presName="aSpace2" presStyleCnt="0"/>
      <dgm:spPr/>
    </dgm:pt>
    <dgm:pt modelId="{296CA16F-789A-4A43-BB43-79BB5D8A3E1D}" type="pres">
      <dgm:prSet presAssocID="{A8119308-32DC-4A82-A7D3-1305A5FD20DC}" presName="childNode" presStyleLbl="node1" presStyleIdx="2" presStyleCnt="5" custScaleX="116260">
        <dgm:presLayoutVars>
          <dgm:bulletEnabled val="1"/>
        </dgm:presLayoutVars>
      </dgm:prSet>
      <dgm:spPr/>
    </dgm:pt>
    <dgm:pt modelId="{10E5E369-3D2B-4FF1-B160-4E263EDBE993}" type="pres">
      <dgm:prSet presAssocID="{4FC63F27-1C5E-48D1-BEE9-5DCD249DF034}" presName="aSpace" presStyleCnt="0"/>
      <dgm:spPr/>
    </dgm:pt>
    <dgm:pt modelId="{F0A69310-5B7D-4C85-8948-210C60CAE10F}" type="pres">
      <dgm:prSet presAssocID="{1A6789FC-1B57-485B-993B-C0975E9C67EC}" presName="compNode" presStyleCnt="0"/>
      <dgm:spPr/>
    </dgm:pt>
    <dgm:pt modelId="{10B4C66B-CB29-4096-82D0-2A03CE7B92DB}" type="pres">
      <dgm:prSet presAssocID="{1A6789FC-1B57-485B-993B-C0975E9C67EC}" presName="aNode" presStyleLbl="bgShp" presStyleIdx="2" presStyleCnt="4" custScaleX="55918"/>
      <dgm:spPr/>
      <dgm:t>
        <a:bodyPr/>
        <a:lstStyle/>
        <a:p>
          <a:endParaRPr lang="en-US"/>
        </a:p>
      </dgm:t>
    </dgm:pt>
    <dgm:pt modelId="{D488C99E-E273-46C4-B40F-06ADE76F8C58}" type="pres">
      <dgm:prSet presAssocID="{1A6789FC-1B57-485B-993B-C0975E9C67EC}" presName="textNode" presStyleLbl="bgShp" presStyleIdx="2" presStyleCnt="4"/>
      <dgm:spPr/>
      <dgm:t>
        <a:bodyPr/>
        <a:lstStyle/>
        <a:p>
          <a:endParaRPr lang="en-US"/>
        </a:p>
      </dgm:t>
    </dgm:pt>
    <dgm:pt modelId="{F454FE74-654A-4EB0-A4EB-2BBD0F94005A}" type="pres">
      <dgm:prSet presAssocID="{1A6789FC-1B57-485B-993B-C0975E9C67EC}" presName="compChildNode" presStyleCnt="0"/>
      <dgm:spPr/>
    </dgm:pt>
    <dgm:pt modelId="{9B4EF28E-F0F1-4A83-A533-A6CBB396AB55}" type="pres">
      <dgm:prSet presAssocID="{1A6789FC-1B57-485B-993B-C0975E9C67EC}" presName="theInnerList" presStyleCnt="0"/>
      <dgm:spPr/>
    </dgm:pt>
    <dgm:pt modelId="{EDC206F0-0741-4E16-A847-EAA9DB9EC316}" type="pres">
      <dgm:prSet presAssocID="{53418480-5860-44BB-B8CF-AE64C131F4B9}" presName="childNode" presStyleLbl="node1" presStyleIdx="3" presStyleCnt="5" custScaleX="63411" custScaleY="39065">
        <dgm:presLayoutVars>
          <dgm:bulletEnabled val="1"/>
        </dgm:presLayoutVars>
      </dgm:prSet>
      <dgm:spPr/>
    </dgm:pt>
    <dgm:pt modelId="{417FFB7F-6471-4B6B-A0B9-5C407DF44712}" type="pres">
      <dgm:prSet presAssocID="{1A6789FC-1B57-485B-993B-C0975E9C67EC}" presName="aSpace" presStyleCnt="0"/>
      <dgm:spPr/>
    </dgm:pt>
    <dgm:pt modelId="{4182D7AA-6D85-4E45-9A61-095A0BBCEE27}" type="pres">
      <dgm:prSet presAssocID="{6E9FE121-ACFF-43D1-AD01-FD6C5E03E305}" presName="compNode" presStyleCnt="0"/>
      <dgm:spPr/>
    </dgm:pt>
    <dgm:pt modelId="{793A0CF2-CCC5-4923-A640-5A8C62581969}" type="pres">
      <dgm:prSet presAssocID="{6E9FE121-ACFF-43D1-AD01-FD6C5E03E305}" presName="aNode" presStyleLbl="bgShp" presStyleIdx="3" presStyleCnt="4"/>
      <dgm:spPr/>
      <dgm:t>
        <a:bodyPr/>
        <a:lstStyle/>
        <a:p>
          <a:endParaRPr lang="en-US"/>
        </a:p>
      </dgm:t>
    </dgm:pt>
    <dgm:pt modelId="{E2FC0C85-64BD-48FE-A013-0BBB4922C5D0}" type="pres">
      <dgm:prSet presAssocID="{6E9FE121-ACFF-43D1-AD01-FD6C5E03E305}" presName="textNode" presStyleLbl="bgShp" presStyleIdx="3" presStyleCnt="4"/>
      <dgm:spPr/>
      <dgm:t>
        <a:bodyPr/>
        <a:lstStyle/>
        <a:p>
          <a:endParaRPr lang="en-US"/>
        </a:p>
      </dgm:t>
    </dgm:pt>
    <dgm:pt modelId="{57188BD0-F0DF-41D3-ACC3-C1712FC2055E}" type="pres">
      <dgm:prSet presAssocID="{6E9FE121-ACFF-43D1-AD01-FD6C5E03E305}" presName="compChildNode" presStyleCnt="0"/>
      <dgm:spPr/>
    </dgm:pt>
    <dgm:pt modelId="{279FEC8F-A52E-4240-B4C3-11AF0840707B}" type="pres">
      <dgm:prSet presAssocID="{6E9FE121-ACFF-43D1-AD01-FD6C5E03E305}" presName="theInnerList" presStyleCnt="0"/>
      <dgm:spPr/>
    </dgm:pt>
    <dgm:pt modelId="{023D545D-4ED3-44C4-B164-97D4FB19C50E}" type="pres">
      <dgm:prSet presAssocID="{00DA7231-CB45-40E9-AC70-2BAF98538D52}" presName="childNode" presStyleLbl="node1" presStyleIdx="4" presStyleCnt="5" custScaleY="411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F500E6-E428-4C3A-9F2C-908BBC977F75}" srcId="{6E9FE121-ACFF-43D1-AD01-FD6C5E03E305}" destId="{00DA7231-CB45-40E9-AC70-2BAF98538D52}" srcOrd="0" destOrd="0" parTransId="{2D8DB193-AD46-4C93-B84C-B3F91E0BDA46}" sibTransId="{060E25A4-7293-4411-A452-B0253EB14E11}"/>
    <dgm:cxn modelId="{B3D55ADB-BAE1-41DB-9D8D-EB1196A3CD52}" type="presOf" srcId="{3FC2CBC4-2135-4275-9D30-4539762C2782}" destId="{B073711C-5C9D-4BD5-95C3-80187D2BC92F}" srcOrd="1" destOrd="0" presId="urn:microsoft.com/office/officeart/2005/8/layout/lProcess2"/>
    <dgm:cxn modelId="{640F7A4B-A978-4DEE-92EA-6C88B1F5D4B3}" type="presOf" srcId="{256368AF-533A-4016-B3CD-6AE4D5044B20}" destId="{14E27ECC-07B4-4B72-9120-2599C3A3AEE8}" srcOrd="0" destOrd="0" presId="urn:microsoft.com/office/officeart/2005/8/layout/lProcess2"/>
    <dgm:cxn modelId="{754477C7-134D-424D-814C-E6CE01520578}" srcId="{1A6789FC-1B57-485B-993B-C0975E9C67EC}" destId="{53418480-5860-44BB-B8CF-AE64C131F4B9}" srcOrd="0" destOrd="0" parTransId="{642D1C8C-A007-4F1D-BE57-31966C7FB9C1}" sibTransId="{526C1345-AA46-48DE-ADF7-8A575D2945C4}"/>
    <dgm:cxn modelId="{DD618B83-1884-4035-A821-BE351EC9535A}" srcId="{5676947F-E1D8-4B59-95D6-9A14A93F37C0}" destId="{1A6789FC-1B57-485B-993B-C0975E9C67EC}" srcOrd="2" destOrd="0" parTransId="{60512AB6-DDFD-404F-8851-0FD24E739F58}" sibTransId="{2B0FEBAB-6B1B-48B7-AAF5-626AEA3831D7}"/>
    <dgm:cxn modelId="{7738D822-34DA-43B7-863D-9337C1C08CC0}" type="presOf" srcId="{A8119308-32DC-4A82-A7D3-1305A5FD20DC}" destId="{296CA16F-789A-4A43-BB43-79BB5D8A3E1D}" srcOrd="0" destOrd="0" presId="urn:microsoft.com/office/officeart/2005/8/layout/lProcess2"/>
    <dgm:cxn modelId="{3A725509-BCD3-437E-BBA3-272BD9ECEB16}" type="presOf" srcId="{C244E2CE-40E3-4F84-A0F0-D906338DF1C4}" destId="{685FCC89-ABC4-4669-8011-ECFFB804A923}" srcOrd="0" destOrd="0" presId="urn:microsoft.com/office/officeart/2005/8/layout/lProcess2"/>
    <dgm:cxn modelId="{E6F38EBE-6B5B-48CD-B158-488342230CD7}" type="presOf" srcId="{4FC63F27-1C5E-48D1-BEE9-5DCD249DF034}" destId="{8DBC5199-8388-46D9-ACA1-9778208E7D59}" srcOrd="0" destOrd="0" presId="urn:microsoft.com/office/officeart/2005/8/layout/lProcess2"/>
    <dgm:cxn modelId="{FF8635B9-699D-414C-BA60-19A790D8B4B9}" srcId="{3FC2CBC4-2135-4275-9D30-4539762C2782}" destId="{256368AF-533A-4016-B3CD-6AE4D5044B20}" srcOrd="0" destOrd="0" parTransId="{1C6E79E4-96A7-4515-BDF2-EF67306187D2}" sibTransId="{5E06502A-4C36-4CA5-A378-258C06A05D2B}"/>
    <dgm:cxn modelId="{801F1AA0-6C54-4332-BFCE-76C0A4092378}" srcId="{5676947F-E1D8-4B59-95D6-9A14A93F37C0}" destId="{3FC2CBC4-2135-4275-9D30-4539762C2782}" srcOrd="0" destOrd="0" parTransId="{0D4A7AE6-BD8F-4C0C-9EC2-7AD9DE745EA8}" sibTransId="{F8D15C14-BE21-404F-B144-138E2A3468FD}"/>
    <dgm:cxn modelId="{C8CB81A3-5F4A-4E67-92B5-C97359B4130A}" type="presOf" srcId="{3FC2CBC4-2135-4275-9D30-4539762C2782}" destId="{4D299BAC-8642-4456-8D38-C52DEF25134B}" srcOrd="0" destOrd="0" presId="urn:microsoft.com/office/officeart/2005/8/layout/lProcess2"/>
    <dgm:cxn modelId="{89114028-C85E-40E3-9F4B-9F05ADD05E91}" srcId="{5676947F-E1D8-4B59-95D6-9A14A93F37C0}" destId="{4FC63F27-1C5E-48D1-BEE9-5DCD249DF034}" srcOrd="1" destOrd="0" parTransId="{0CBE0992-89DE-489A-A4DE-8D95BE705F21}" sibTransId="{004EF2EF-241E-42B7-80AE-A56A77CBE5C9}"/>
    <dgm:cxn modelId="{D892DC7F-617A-429C-AA31-83AC7308580B}" srcId="{4FC63F27-1C5E-48D1-BEE9-5DCD249DF034}" destId="{A8119308-32DC-4A82-A7D3-1305A5FD20DC}" srcOrd="1" destOrd="0" parTransId="{D7AE4160-2C69-4CCE-8F2A-B26AF2FD5483}" sibTransId="{90CBF142-2237-4BCF-B1FB-E406379C9CCA}"/>
    <dgm:cxn modelId="{F320A7F3-EF06-4CE3-A18C-133097B51510}" type="presOf" srcId="{4FC63F27-1C5E-48D1-BEE9-5DCD249DF034}" destId="{EB5F2F33-181C-43F3-88D7-2A8FE52B94BC}" srcOrd="1" destOrd="0" presId="urn:microsoft.com/office/officeart/2005/8/layout/lProcess2"/>
    <dgm:cxn modelId="{9E1A9F6E-9C7E-4661-B317-CBD0BD1227F3}" type="presOf" srcId="{5676947F-E1D8-4B59-95D6-9A14A93F37C0}" destId="{3566BFEF-E946-4797-B9F9-6725362D491B}" srcOrd="0" destOrd="0" presId="urn:microsoft.com/office/officeart/2005/8/layout/lProcess2"/>
    <dgm:cxn modelId="{942CDB9D-5CCE-4938-A4E7-A84E606A0BF5}" srcId="{5676947F-E1D8-4B59-95D6-9A14A93F37C0}" destId="{6E9FE121-ACFF-43D1-AD01-FD6C5E03E305}" srcOrd="3" destOrd="0" parTransId="{599E0F78-6A82-4A9C-B12B-67D7C00A23DE}" sibTransId="{C3BE78A7-906D-4767-A0F1-06EEEFA1BEB1}"/>
    <dgm:cxn modelId="{8C5ED61C-E8B9-4B77-A1DF-2AC3E51A51A1}" type="presOf" srcId="{6E9FE121-ACFF-43D1-AD01-FD6C5E03E305}" destId="{E2FC0C85-64BD-48FE-A013-0BBB4922C5D0}" srcOrd="1" destOrd="0" presId="urn:microsoft.com/office/officeart/2005/8/layout/lProcess2"/>
    <dgm:cxn modelId="{7D6E83D1-278C-41AD-B59A-300D702DCD04}" srcId="{4FC63F27-1C5E-48D1-BEE9-5DCD249DF034}" destId="{C244E2CE-40E3-4F84-A0F0-D906338DF1C4}" srcOrd="0" destOrd="0" parTransId="{62F00C33-C4D7-4A4A-A3E9-A736DFF835FE}" sibTransId="{85AA69A7-E535-4211-8B61-0E4354CB1C3B}"/>
    <dgm:cxn modelId="{DE477300-6380-4737-9448-1D13D0B17D1D}" type="presOf" srcId="{00DA7231-CB45-40E9-AC70-2BAF98538D52}" destId="{023D545D-4ED3-44C4-B164-97D4FB19C50E}" srcOrd="0" destOrd="0" presId="urn:microsoft.com/office/officeart/2005/8/layout/lProcess2"/>
    <dgm:cxn modelId="{36F324B4-0F43-4432-BE3A-5B447DF66E36}" type="presOf" srcId="{53418480-5860-44BB-B8CF-AE64C131F4B9}" destId="{EDC206F0-0741-4E16-A847-EAA9DB9EC316}" srcOrd="0" destOrd="0" presId="urn:microsoft.com/office/officeart/2005/8/layout/lProcess2"/>
    <dgm:cxn modelId="{A47E210F-FD1B-43B3-BE99-147DE0F5880E}" type="presOf" srcId="{6E9FE121-ACFF-43D1-AD01-FD6C5E03E305}" destId="{793A0CF2-CCC5-4923-A640-5A8C62581969}" srcOrd="0" destOrd="0" presId="urn:microsoft.com/office/officeart/2005/8/layout/lProcess2"/>
    <dgm:cxn modelId="{60F8A410-373A-49F8-B966-128EDB0D180D}" type="presOf" srcId="{1A6789FC-1B57-485B-993B-C0975E9C67EC}" destId="{D488C99E-E273-46C4-B40F-06ADE76F8C58}" srcOrd="1" destOrd="0" presId="urn:microsoft.com/office/officeart/2005/8/layout/lProcess2"/>
    <dgm:cxn modelId="{C15EDF4D-93F0-43A9-9705-0D6E141E0A9E}" type="presOf" srcId="{1A6789FC-1B57-485B-993B-C0975E9C67EC}" destId="{10B4C66B-CB29-4096-82D0-2A03CE7B92DB}" srcOrd="0" destOrd="0" presId="urn:microsoft.com/office/officeart/2005/8/layout/lProcess2"/>
    <dgm:cxn modelId="{CAD97077-F5A6-4A82-A1C5-025B28C75E93}" type="presParOf" srcId="{3566BFEF-E946-4797-B9F9-6725362D491B}" destId="{52FC9584-7665-4B7A-94B0-FFC3026FD685}" srcOrd="0" destOrd="0" presId="urn:microsoft.com/office/officeart/2005/8/layout/lProcess2"/>
    <dgm:cxn modelId="{993EEEA7-E584-41DC-BECC-03D8E54E5E39}" type="presParOf" srcId="{52FC9584-7665-4B7A-94B0-FFC3026FD685}" destId="{4D299BAC-8642-4456-8D38-C52DEF25134B}" srcOrd="0" destOrd="0" presId="urn:microsoft.com/office/officeart/2005/8/layout/lProcess2"/>
    <dgm:cxn modelId="{D3E1B8A5-74F1-4223-82BE-D0A65516E0F1}" type="presParOf" srcId="{52FC9584-7665-4B7A-94B0-FFC3026FD685}" destId="{B073711C-5C9D-4BD5-95C3-80187D2BC92F}" srcOrd="1" destOrd="0" presId="urn:microsoft.com/office/officeart/2005/8/layout/lProcess2"/>
    <dgm:cxn modelId="{CB00C62F-7715-43DA-AF97-38F0370E0644}" type="presParOf" srcId="{52FC9584-7665-4B7A-94B0-FFC3026FD685}" destId="{2158E380-549B-436A-BA2D-7EEC2A50BC23}" srcOrd="2" destOrd="0" presId="urn:microsoft.com/office/officeart/2005/8/layout/lProcess2"/>
    <dgm:cxn modelId="{8E0D5F3F-F681-48AF-B305-808623D6B051}" type="presParOf" srcId="{2158E380-549B-436A-BA2D-7EEC2A50BC23}" destId="{6DE315DE-6846-45FF-9946-BEBFBB4101DF}" srcOrd="0" destOrd="0" presId="urn:microsoft.com/office/officeart/2005/8/layout/lProcess2"/>
    <dgm:cxn modelId="{EA5D5623-360B-440F-91F7-61B0E2CBEDA7}" type="presParOf" srcId="{6DE315DE-6846-45FF-9946-BEBFBB4101DF}" destId="{14E27ECC-07B4-4B72-9120-2599C3A3AEE8}" srcOrd="0" destOrd="0" presId="urn:microsoft.com/office/officeart/2005/8/layout/lProcess2"/>
    <dgm:cxn modelId="{39A4C898-F6C2-4843-8755-B882DF65122A}" type="presParOf" srcId="{3566BFEF-E946-4797-B9F9-6725362D491B}" destId="{E54E22B9-F6EF-4347-B20B-68226EFA77B0}" srcOrd="1" destOrd="0" presId="urn:microsoft.com/office/officeart/2005/8/layout/lProcess2"/>
    <dgm:cxn modelId="{534229D8-0029-4DE5-9814-01CE773F5209}" type="presParOf" srcId="{3566BFEF-E946-4797-B9F9-6725362D491B}" destId="{4E0CFA7E-FB08-4346-B7E9-21AFCBE44AD1}" srcOrd="2" destOrd="0" presId="urn:microsoft.com/office/officeart/2005/8/layout/lProcess2"/>
    <dgm:cxn modelId="{5E993390-0B7B-4238-B36F-C5AF85733FAD}" type="presParOf" srcId="{4E0CFA7E-FB08-4346-B7E9-21AFCBE44AD1}" destId="{8DBC5199-8388-46D9-ACA1-9778208E7D59}" srcOrd="0" destOrd="0" presId="urn:microsoft.com/office/officeart/2005/8/layout/lProcess2"/>
    <dgm:cxn modelId="{42A485A3-C68A-44BA-9F26-FE4D031A8A26}" type="presParOf" srcId="{4E0CFA7E-FB08-4346-B7E9-21AFCBE44AD1}" destId="{EB5F2F33-181C-43F3-88D7-2A8FE52B94BC}" srcOrd="1" destOrd="0" presId="urn:microsoft.com/office/officeart/2005/8/layout/lProcess2"/>
    <dgm:cxn modelId="{D1279DD6-3440-4F33-A8BC-D30E0A214651}" type="presParOf" srcId="{4E0CFA7E-FB08-4346-B7E9-21AFCBE44AD1}" destId="{122872BA-6A84-489C-9614-BBA6945B51BC}" srcOrd="2" destOrd="0" presId="urn:microsoft.com/office/officeart/2005/8/layout/lProcess2"/>
    <dgm:cxn modelId="{03D069F7-AC33-4E1F-BAD4-8C99B7E8E62A}" type="presParOf" srcId="{122872BA-6A84-489C-9614-BBA6945B51BC}" destId="{5B56B3A2-3B9F-41DF-AA17-B5759FE19E34}" srcOrd="0" destOrd="0" presId="urn:microsoft.com/office/officeart/2005/8/layout/lProcess2"/>
    <dgm:cxn modelId="{D1FC0ED4-A398-44DF-903B-C9E8DAE01690}" type="presParOf" srcId="{5B56B3A2-3B9F-41DF-AA17-B5759FE19E34}" destId="{685FCC89-ABC4-4669-8011-ECFFB804A923}" srcOrd="0" destOrd="0" presId="urn:microsoft.com/office/officeart/2005/8/layout/lProcess2"/>
    <dgm:cxn modelId="{4C03E131-16B9-4062-A02E-2425D6654183}" type="presParOf" srcId="{5B56B3A2-3B9F-41DF-AA17-B5759FE19E34}" destId="{3D757798-66FA-4BD3-839D-89C355424F5D}" srcOrd="1" destOrd="0" presId="urn:microsoft.com/office/officeart/2005/8/layout/lProcess2"/>
    <dgm:cxn modelId="{0795C485-4C26-46CC-B7D9-3DBC4C403221}" type="presParOf" srcId="{5B56B3A2-3B9F-41DF-AA17-B5759FE19E34}" destId="{296CA16F-789A-4A43-BB43-79BB5D8A3E1D}" srcOrd="2" destOrd="0" presId="urn:microsoft.com/office/officeart/2005/8/layout/lProcess2"/>
    <dgm:cxn modelId="{0B53494B-3F40-4C3B-B345-E9222EF61C5A}" type="presParOf" srcId="{3566BFEF-E946-4797-B9F9-6725362D491B}" destId="{10E5E369-3D2B-4FF1-B160-4E263EDBE993}" srcOrd="3" destOrd="0" presId="urn:microsoft.com/office/officeart/2005/8/layout/lProcess2"/>
    <dgm:cxn modelId="{640D27EA-D011-4E00-8EA3-9BA9E1084689}" type="presParOf" srcId="{3566BFEF-E946-4797-B9F9-6725362D491B}" destId="{F0A69310-5B7D-4C85-8948-210C60CAE10F}" srcOrd="4" destOrd="0" presId="urn:microsoft.com/office/officeart/2005/8/layout/lProcess2"/>
    <dgm:cxn modelId="{7C322787-CD9C-4D2B-A092-FBED1F29809C}" type="presParOf" srcId="{F0A69310-5B7D-4C85-8948-210C60CAE10F}" destId="{10B4C66B-CB29-4096-82D0-2A03CE7B92DB}" srcOrd="0" destOrd="0" presId="urn:microsoft.com/office/officeart/2005/8/layout/lProcess2"/>
    <dgm:cxn modelId="{87885B5B-F011-4AF7-ABA2-B961BE53E84F}" type="presParOf" srcId="{F0A69310-5B7D-4C85-8948-210C60CAE10F}" destId="{D488C99E-E273-46C4-B40F-06ADE76F8C58}" srcOrd="1" destOrd="0" presId="urn:microsoft.com/office/officeart/2005/8/layout/lProcess2"/>
    <dgm:cxn modelId="{4CCBCE1A-33AC-4D6D-8892-2CF487C4010A}" type="presParOf" srcId="{F0A69310-5B7D-4C85-8948-210C60CAE10F}" destId="{F454FE74-654A-4EB0-A4EB-2BBD0F94005A}" srcOrd="2" destOrd="0" presId="urn:microsoft.com/office/officeart/2005/8/layout/lProcess2"/>
    <dgm:cxn modelId="{4EEB2DBD-F939-402A-83EE-C434F1511156}" type="presParOf" srcId="{F454FE74-654A-4EB0-A4EB-2BBD0F94005A}" destId="{9B4EF28E-F0F1-4A83-A533-A6CBB396AB55}" srcOrd="0" destOrd="0" presId="urn:microsoft.com/office/officeart/2005/8/layout/lProcess2"/>
    <dgm:cxn modelId="{D07E9ED3-A2A7-408A-9071-9EFF516760CF}" type="presParOf" srcId="{9B4EF28E-F0F1-4A83-A533-A6CBB396AB55}" destId="{EDC206F0-0741-4E16-A847-EAA9DB9EC316}" srcOrd="0" destOrd="0" presId="urn:microsoft.com/office/officeart/2005/8/layout/lProcess2"/>
    <dgm:cxn modelId="{1DA0C3E4-4E64-4F5C-BDEA-11598E17768D}" type="presParOf" srcId="{3566BFEF-E946-4797-B9F9-6725362D491B}" destId="{417FFB7F-6471-4B6B-A0B9-5C407DF44712}" srcOrd="5" destOrd="0" presId="urn:microsoft.com/office/officeart/2005/8/layout/lProcess2"/>
    <dgm:cxn modelId="{D500C31D-8522-4A75-A795-1F5912250FC9}" type="presParOf" srcId="{3566BFEF-E946-4797-B9F9-6725362D491B}" destId="{4182D7AA-6D85-4E45-9A61-095A0BBCEE27}" srcOrd="6" destOrd="0" presId="urn:microsoft.com/office/officeart/2005/8/layout/lProcess2"/>
    <dgm:cxn modelId="{B38CC80C-AE97-4468-B744-7830CB66F397}" type="presParOf" srcId="{4182D7AA-6D85-4E45-9A61-095A0BBCEE27}" destId="{793A0CF2-CCC5-4923-A640-5A8C62581969}" srcOrd="0" destOrd="0" presId="urn:microsoft.com/office/officeart/2005/8/layout/lProcess2"/>
    <dgm:cxn modelId="{69B9AD4B-160C-4CEE-9308-DD312535E0D5}" type="presParOf" srcId="{4182D7AA-6D85-4E45-9A61-095A0BBCEE27}" destId="{E2FC0C85-64BD-48FE-A013-0BBB4922C5D0}" srcOrd="1" destOrd="0" presId="urn:microsoft.com/office/officeart/2005/8/layout/lProcess2"/>
    <dgm:cxn modelId="{DB65B35A-30FC-4963-AC52-AEAC8EDC468A}" type="presParOf" srcId="{4182D7AA-6D85-4E45-9A61-095A0BBCEE27}" destId="{57188BD0-F0DF-41D3-ACC3-C1712FC2055E}" srcOrd="2" destOrd="0" presId="urn:microsoft.com/office/officeart/2005/8/layout/lProcess2"/>
    <dgm:cxn modelId="{686344A8-94F4-47B6-8AB8-2C9C00F115B3}" type="presParOf" srcId="{57188BD0-F0DF-41D3-ACC3-C1712FC2055E}" destId="{279FEC8F-A52E-4240-B4C3-11AF0840707B}" srcOrd="0" destOrd="0" presId="urn:microsoft.com/office/officeart/2005/8/layout/lProcess2"/>
    <dgm:cxn modelId="{40AC2CA0-C0DB-454F-B79B-43BFF1BCDE5F}" type="presParOf" srcId="{279FEC8F-A52E-4240-B4C3-11AF0840707B}" destId="{023D545D-4ED3-44C4-B164-97D4FB19C50E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99BAC-8642-4456-8D38-C52DEF25134B}">
      <dsp:nvSpPr>
        <dsp:cNvPr id="0" name=""/>
        <dsp:cNvSpPr/>
      </dsp:nvSpPr>
      <dsp:spPr>
        <a:xfrm>
          <a:off x="5031" y="0"/>
          <a:ext cx="1810615" cy="2502567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raw fish ticket data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31" y="0"/>
        <a:ext cx="1810615" cy="750770"/>
      </dsp:txXfrm>
    </dsp:sp>
    <dsp:sp modelId="{14E27ECC-07B4-4B72-9120-2599C3A3AEE8}">
      <dsp:nvSpPr>
        <dsp:cNvPr id="0" name=""/>
        <dsp:cNvSpPr/>
      </dsp:nvSpPr>
      <dsp:spPr>
        <a:xfrm>
          <a:off x="75524" y="1246375"/>
          <a:ext cx="1669631" cy="635458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Process_fishtix</a:t>
          </a:r>
          <a:endParaRPr lang="en-US" sz="12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4136" y="1264987"/>
        <a:ext cx="1632407" cy="598234"/>
      </dsp:txXfrm>
    </dsp:sp>
    <dsp:sp modelId="{8DBC5199-8388-46D9-ACA1-9778208E7D59}">
      <dsp:nvSpPr>
        <dsp:cNvPr id="0" name=""/>
        <dsp:cNvSpPr/>
      </dsp:nvSpPr>
      <dsp:spPr>
        <a:xfrm>
          <a:off x="2085030" y="0"/>
          <a:ext cx="3465635" cy="2502567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Add vessel lengths to processed fish ticket data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85030" y="0"/>
        <a:ext cx="3465635" cy="750770"/>
      </dsp:txXfrm>
    </dsp:sp>
    <dsp:sp modelId="{685FCC89-ABC4-4669-8011-ECFFB804A923}">
      <dsp:nvSpPr>
        <dsp:cNvPr id="0" name=""/>
        <dsp:cNvSpPr/>
      </dsp:nvSpPr>
      <dsp:spPr>
        <a:xfrm>
          <a:off x="2180945" y="751503"/>
          <a:ext cx="3273805" cy="754558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Report_Vessel_Length_processedtix</a:t>
          </a:r>
          <a:endParaRPr lang="en-US" sz="12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03045" y="773603"/>
        <a:ext cx="3229605" cy="710358"/>
      </dsp:txXfrm>
    </dsp:sp>
    <dsp:sp modelId="{296CA16F-789A-4A43-BB43-79BB5D8A3E1D}">
      <dsp:nvSpPr>
        <dsp:cNvPr id="0" name=""/>
        <dsp:cNvSpPr/>
      </dsp:nvSpPr>
      <dsp:spPr>
        <a:xfrm>
          <a:off x="2147527" y="1622147"/>
          <a:ext cx="3340641" cy="754558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Report_Vessel_Length_processedtix_functions</a:t>
          </a:r>
          <a:endParaRPr lang="en-US" sz="12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69627" y="1644247"/>
        <a:ext cx="3296441" cy="710358"/>
      </dsp:txXfrm>
    </dsp:sp>
    <dsp:sp modelId="{10B4C66B-CB29-4096-82D0-2A03CE7B92DB}">
      <dsp:nvSpPr>
        <dsp:cNvPr id="0" name=""/>
        <dsp:cNvSpPr/>
      </dsp:nvSpPr>
      <dsp:spPr>
        <a:xfrm>
          <a:off x="5820049" y="0"/>
          <a:ext cx="2008450" cy="2502567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Match VMS records to trips in the fish ticket data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20049" y="0"/>
        <a:ext cx="2008450" cy="750770"/>
      </dsp:txXfrm>
    </dsp:sp>
    <dsp:sp modelId="{EDC206F0-0741-4E16-A847-EAA9DB9EC316}">
      <dsp:nvSpPr>
        <dsp:cNvPr id="0" name=""/>
        <dsp:cNvSpPr/>
      </dsp:nvSpPr>
      <dsp:spPr>
        <a:xfrm>
          <a:off x="5913242" y="1246375"/>
          <a:ext cx="1822066" cy="635458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Match_VMS_fishtix</a:t>
          </a:r>
          <a:endParaRPr lang="en-US" sz="12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1854" y="1264987"/>
        <a:ext cx="1784842" cy="598234"/>
      </dsp:txXfrm>
    </dsp:sp>
    <dsp:sp modelId="{793A0CF2-CCC5-4923-A640-5A8C62581969}">
      <dsp:nvSpPr>
        <dsp:cNvPr id="0" name=""/>
        <dsp:cNvSpPr/>
      </dsp:nvSpPr>
      <dsp:spPr>
        <a:xfrm>
          <a:off x="8097884" y="0"/>
          <a:ext cx="3591778" cy="2502567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Remove trips where the last VMS record is over a specified distance from the Port of Landing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97884" y="0"/>
        <a:ext cx="3591778" cy="750770"/>
      </dsp:txXfrm>
    </dsp:sp>
    <dsp:sp modelId="{023D545D-4ED3-44C4-B164-97D4FB19C50E}">
      <dsp:nvSpPr>
        <dsp:cNvPr id="0" name=""/>
        <dsp:cNvSpPr/>
      </dsp:nvSpPr>
      <dsp:spPr>
        <a:xfrm>
          <a:off x="8457062" y="1229132"/>
          <a:ext cx="2873423" cy="669943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Clean_portDist_matched_VMS</a:t>
          </a:r>
          <a:endParaRPr lang="en-US" sz="12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476684" y="1248754"/>
        <a:ext cx="2834179" cy="630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C612-1B5F-4570-AB4A-D73E04582A3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CD088-1972-4CAA-BA20-C3AF9567C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2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C612-1B5F-4570-AB4A-D73E04582A3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CD088-1972-4CAA-BA20-C3AF9567C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8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C612-1B5F-4570-AB4A-D73E04582A3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CD088-1972-4CAA-BA20-C3AF9567C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5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C612-1B5F-4570-AB4A-D73E04582A3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CD088-1972-4CAA-BA20-C3AF9567C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6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C612-1B5F-4570-AB4A-D73E04582A3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CD088-1972-4CAA-BA20-C3AF9567C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3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C612-1B5F-4570-AB4A-D73E04582A3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CD088-1972-4CAA-BA20-C3AF9567C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0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C612-1B5F-4570-AB4A-D73E04582A3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CD088-1972-4CAA-BA20-C3AF9567C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5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C612-1B5F-4570-AB4A-D73E04582A3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CD088-1972-4CAA-BA20-C3AF9567C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7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C612-1B5F-4570-AB4A-D73E04582A3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CD088-1972-4CAA-BA20-C3AF9567C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5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C612-1B5F-4570-AB4A-D73E04582A3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CD088-1972-4CAA-BA20-C3AF9567C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2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C612-1B5F-4570-AB4A-D73E04582A3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CD088-1972-4CAA-BA20-C3AF9567C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1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C612-1B5F-4570-AB4A-D73E04582A3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CD088-1972-4CAA-BA20-C3AF9567C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1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7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20842" y="561474"/>
            <a:ext cx="11694695" cy="2502567"/>
            <a:chOff x="320842" y="561474"/>
            <a:chExt cx="11694695" cy="2502567"/>
          </a:xfrm>
        </p:grpSpPr>
        <p:graphicFrame>
          <p:nvGraphicFramePr>
            <p:cNvPr id="2" name="Diagram 1"/>
            <p:cNvGraphicFramePr/>
            <p:nvPr>
              <p:extLst>
                <p:ext uri="{D42A27DB-BD31-4B8C-83A1-F6EECF244321}">
                  <p14:modId xmlns:p14="http://schemas.microsoft.com/office/powerpoint/2010/main" val="22207425"/>
                </p:ext>
              </p:extLst>
            </p:nvPr>
          </p:nvGraphicFramePr>
          <p:xfrm>
            <a:off x="320842" y="561474"/>
            <a:ext cx="11694695" cy="25025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Right Arrow 2"/>
            <p:cNvSpPr/>
            <p:nvPr/>
          </p:nvSpPr>
          <p:spPr>
            <a:xfrm>
              <a:off x="2061556" y="922713"/>
              <a:ext cx="423949" cy="2161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ight Arrow 3"/>
            <p:cNvSpPr/>
            <p:nvPr/>
          </p:nvSpPr>
          <p:spPr>
            <a:xfrm>
              <a:off x="5813368" y="922713"/>
              <a:ext cx="423949" cy="2161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8088284" y="922712"/>
              <a:ext cx="423949" cy="2161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570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Mary.Fisher</dc:creator>
  <cp:lastModifiedBy>Mary.Fisher</cp:lastModifiedBy>
  <cp:revision>2</cp:revision>
  <dcterms:created xsi:type="dcterms:W3CDTF">2018-11-27T21:59:28Z</dcterms:created>
  <dcterms:modified xsi:type="dcterms:W3CDTF">2018-11-27T22:05:49Z</dcterms:modified>
</cp:coreProperties>
</file>