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2" r:id="rId3"/>
    <p:sldId id="257" r:id="rId4"/>
    <p:sldId id="258" r:id="rId5"/>
    <p:sldId id="259" r:id="rId6"/>
    <p:sldId id="264" r:id="rId7"/>
    <p:sldId id="265" r:id="rId8"/>
    <p:sldId id="279" r:id="rId9"/>
    <p:sldId id="280" r:id="rId10"/>
    <p:sldId id="281" r:id="rId11"/>
    <p:sldId id="282" r:id="rId12"/>
    <p:sldId id="273" r:id="rId13"/>
    <p:sldId id="274" r:id="rId14"/>
    <p:sldId id="272" r:id="rId15"/>
    <p:sldId id="278" r:id="rId16"/>
    <p:sldId id="261" r:id="rId17"/>
    <p:sldId id="275" r:id="rId18"/>
    <p:sldId id="276" r:id="rId19"/>
    <p:sldId id="266" r:id="rId2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omega.cc.puv.fi/redmine/projects/solar/wiki" TargetMode="External"/><Relationship Id="rId2" Type="http://schemas.openxmlformats.org/officeDocument/2006/relationships/hyperlink" Target="https://omega.cc.puv.fi/redmine/projects/solar/files" TargetMode="External"/><Relationship Id="rId1" Type="http://schemas.openxmlformats.org/officeDocument/2006/relationships/hyperlink" Target="https://iot-ticket.com/platform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omega.cc.puv.fi/redmine/projects/solar/wiki" TargetMode="External"/><Relationship Id="rId2" Type="http://schemas.openxmlformats.org/officeDocument/2006/relationships/hyperlink" Target="https://omega.cc.puv.fi/redmine/projects/solar/files" TargetMode="External"/><Relationship Id="rId1" Type="http://schemas.openxmlformats.org/officeDocument/2006/relationships/hyperlink" Target="https://iot-ticket.com/platfor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E180F-CEC8-44B4-8EC6-49CFB7F605E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AFC420A-7827-4948-8606-48179F19FDBE}">
      <dgm:prSet/>
      <dgm:spPr/>
      <dgm:t>
        <a:bodyPr/>
        <a:lstStyle/>
        <a:p>
          <a:pPr>
            <a:defRPr cap="all"/>
          </a:pPr>
          <a:r>
            <a:rPr lang="en-GB"/>
            <a:t>Iot-ticket </a:t>
          </a:r>
          <a:endParaRPr lang="en-US"/>
        </a:p>
      </dgm:t>
    </dgm:pt>
    <dgm:pt modelId="{F70003B6-A34A-4ADE-9D98-C5C0624CA445}" type="parTrans" cxnId="{AEE4E59A-9121-4B7A-80BA-41B6F47AF9A5}">
      <dgm:prSet/>
      <dgm:spPr/>
      <dgm:t>
        <a:bodyPr/>
        <a:lstStyle/>
        <a:p>
          <a:endParaRPr lang="en-US"/>
        </a:p>
      </dgm:t>
    </dgm:pt>
    <dgm:pt modelId="{27A2D5A4-0047-444A-A182-A6E41958DFC2}" type="sibTrans" cxnId="{AEE4E59A-9121-4B7A-80BA-41B6F47AF9A5}">
      <dgm:prSet/>
      <dgm:spPr/>
      <dgm:t>
        <a:bodyPr/>
        <a:lstStyle/>
        <a:p>
          <a:endParaRPr lang="en-US"/>
        </a:p>
      </dgm:t>
    </dgm:pt>
    <dgm:pt modelId="{4BA0D063-0D87-4DF2-A645-CC8FB1405D0B}">
      <dgm:prSet/>
      <dgm:spPr/>
      <dgm:t>
        <a:bodyPr/>
        <a:lstStyle/>
        <a:p>
          <a:pPr>
            <a:defRPr cap="all"/>
          </a:pPr>
          <a:r>
            <a:rPr lang="en-GB"/>
            <a:t>Our Goals</a:t>
          </a:r>
          <a:endParaRPr lang="en-US"/>
        </a:p>
      </dgm:t>
    </dgm:pt>
    <dgm:pt modelId="{E9BE4D4D-A90B-4864-94B8-6D52BB4CC20B}" type="parTrans" cxnId="{6EA08FFF-9DE8-4C01-930C-998961B3CDEB}">
      <dgm:prSet/>
      <dgm:spPr/>
      <dgm:t>
        <a:bodyPr/>
        <a:lstStyle/>
        <a:p>
          <a:endParaRPr lang="en-US"/>
        </a:p>
      </dgm:t>
    </dgm:pt>
    <dgm:pt modelId="{2D577063-C477-4DC4-B21D-C86D09F4F36C}" type="sibTrans" cxnId="{6EA08FFF-9DE8-4C01-930C-998961B3CDEB}">
      <dgm:prSet/>
      <dgm:spPr/>
      <dgm:t>
        <a:bodyPr/>
        <a:lstStyle/>
        <a:p>
          <a:endParaRPr lang="en-US"/>
        </a:p>
      </dgm:t>
    </dgm:pt>
    <dgm:pt modelId="{2E2468A5-B05C-4B58-8306-CF5C43F993C3}">
      <dgm:prSet/>
      <dgm:spPr/>
      <dgm:t>
        <a:bodyPr/>
        <a:lstStyle/>
        <a:p>
          <a:pPr>
            <a:defRPr cap="all"/>
          </a:pPr>
          <a:r>
            <a:rPr lang="en-GB"/>
            <a:t>Project Roadmap </a:t>
          </a:r>
          <a:endParaRPr lang="en-US"/>
        </a:p>
      </dgm:t>
    </dgm:pt>
    <dgm:pt modelId="{DDAB0C4F-0BF8-4E6C-AAD5-CD63273A32DE}" type="parTrans" cxnId="{787351EA-7191-4086-A485-348C7689096D}">
      <dgm:prSet/>
      <dgm:spPr/>
      <dgm:t>
        <a:bodyPr/>
        <a:lstStyle/>
        <a:p>
          <a:endParaRPr lang="en-US"/>
        </a:p>
      </dgm:t>
    </dgm:pt>
    <dgm:pt modelId="{A220F14B-6787-43CB-8805-F839BA7C8388}" type="sibTrans" cxnId="{787351EA-7191-4086-A485-348C7689096D}">
      <dgm:prSet/>
      <dgm:spPr/>
      <dgm:t>
        <a:bodyPr/>
        <a:lstStyle/>
        <a:p>
          <a:endParaRPr lang="en-US"/>
        </a:p>
      </dgm:t>
    </dgm:pt>
    <dgm:pt modelId="{62D9B636-D246-4176-9DD0-83B8DF135F5C}">
      <dgm:prSet/>
      <dgm:spPr/>
      <dgm:t>
        <a:bodyPr/>
        <a:lstStyle/>
        <a:p>
          <a:pPr>
            <a:defRPr cap="all"/>
          </a:pPr>
          <a:r>
            <a:rPr lang="en-GB"/>
            <a:t>Working Methods and Tools</a:t>
          </a:r>
          <a:endParaRPr lang="en-US"/>
        </a:p>
      </dgm:t>
    </dgm:pt>
    <dgm:pt modelId="{6FB3518E-31F6-4ADC-929B-1A443775C86C}" type="parTrans" cxnId="{7058D236-290D-4DF1-B237-A40E0E28E651}">
      <dgm:prSet/>
      <dgm:spPr/>
      <dgm:t>
        <a:bodyPr/>
        <a:lstStyle/>
        <a:p>
          <a:endParaRPr lang="en-US"/>
        </a:p>
      </dgm:t>
    </dgm:pt>
    <dgm:pt modelId="{427BA75C-4EDB-4889-9184-B18CF1996029}" type="sibTrans" cxnId="{7058D236-290D-4DF1-B237-A40E0E28E651}">
      <dgm:prSet/>
      <dgm:spPr/>
      <dgm:t>
        <a:bodyPr/>
        <a:lstStyle/>
        <a:p>
          <a:endParaRPr lang="en-US"/>
        </a:p>
      </dgm:t>
    </dgm:pt>
    <dgm:pt modelId="{11C6B76E-B90C-4C45-AF58-75E1A70FEF77}">
      <dgm:prSet/>
      <dgm:spPr/>
      <dgm:t>
        <a:bodyPr/>
        <a:lstStyle/>
        <a:p>
          <a:pPr>
            <a:defRPr cap="all"/>
          </a:pPr>
          <a:r>
            <a:rPr lang="en-GB"/>
            <a:t>Conclusion</a:t>
          </a:r>
          <a:endParaRPr lang="en-US"/>
        </a:p>
      </dgm:t>
    </dgm:pt>
    <dgm:pt modelId="{0FBF2CF8-D8A1-496A-AE68-080BAB60DB5F}" type="parTrans" cxnId="{D9FB0CB2-1E95-4197-B2B6-8505DF7E4B4E}">
      <dgm:prSet/>
      <dgm:spPr/>
      <dgm:t>
        <a:bodyPr/>
        <a:lstStyle/>
        <a:p>
          <a:endParaRPr lang="en-US"/>
        </a:p>
      </dgm:t>
    </dgm:pt>
    <dgm:pt modelId="{199A617C-2980-4042-A70C-0C49779388FA}" type="sibTrans" cxnId="{D9FB0CB2-1E95-4197-B2B6-8505DF7E4B4E}">
      <dgm:prSet/>
      <dgm:spPr/>
      <dgm:t>
        <a:bodyPr/>
        <a:lstStyle/>
        <a:p>
          <a:endParaRPr lang="en-US"/>
        </a:p>
      </dgm:t>
    </dgm:pt>
    <dgm:pt modelId="{41A8FE5F-4889-4379-87B2-E37B8FC4074A}">
      <dgm:prSet/>
      <dgm:spPr/>
      <dgm:t>
        <a:bodyPr/>
        <a:lstStyle/>
        <a:p>
          <a:pPr>
            <a:defRPr cap="all"/>
          </a:pPr>
          <a:r>
            <a:rPr lang="en-GB"/>
            <a:t>References</a:t>
          </a:r>
          <a:br>
            <a:rPr lang="en-GB"/>
          </a:br>
          <a:endParaRPr lang="en-US"/>
        </a:p>
      </dgm:t>
    </dgm:pt>
    <dgm:pt modelId="{917B9608-172A-44B0-A8EC-390817A6B0A7}" type="parTrans" cxnId="{2996A2B1-17A4-4D4C-9EAB-431ED5614C99}">
      <dgm:prSet/>
      <dgm:spPr/>
      <dgm:t>
        <a:bodyPr/>
        <a:lstStyle/>
        <a:p>
          <a:endParaRPr lang="en-US"/>
        </a:p>
      </dgm:t>
    </dgm:pt>
    <dgm:pt modelId="{868602C1-F63D-407D-8D12-642F3E582FD9}" type="sibTrans" cxnId="{2996A2B1-17A4-4D4C-9EAB-431ED5614C99}">
      <dgm:prSet/>
      <dgm:spPr/>
      <dgm:t>
        <a:bodyPr/>
        <a:lstStyle/>
        <a:p>
          <a:endParaRPr lang="en-US"/>
        </a:p>
      </dgm:t>
    </dgm:pt>
    <dgm:pt modelId="{A98F1A27-B8EF-4C13-A3EC-BFB461F04BC4}" type="pres">
      <dgm:prSet presAssocID="{73EE180F-CEC8-44B4-8EC6-49CFB7F605E8}" presName="root" presStyleCnt="0">
        <dgm:presLayoutVars>
          <dgm:dir/>
          <dgm:resizeHandles val="exact"/>
        </dgm:presLayoutVars>
      </dgm:prSet>
      <dgm:spPr/>
    </dgm:pt>
    <dgm:pt modelId="{50290EBD-AB6A-4A48-8B08-5AFA2D99DB25}" type="pres">
      <dgm:prSet presAssocID="{EAFC420A-7827-4948-8606-48179F19FDBE}" presName="compNode" presStyleCnt="0"/>
      <dgm:spPr/>
    </dgm:pt>
    <dgm:pt modelId="{9C04DD27-64C1-4653-B762-76076E0685D3}" type="pres">
      <dgm:prSet presAssocID="{EAFC420A-7827-4948-8606-48179F19FDBE}" presName="iconBgRect" presStyleLbl="bgShp" presStyleIdx="0" presStyleCnt="6"/>
      <dgm:spPr/>
    </dgm:pt>
    <dgm:pt modelId="{1278CC19-2A4C-432F-805E-D88BADDC17ED}" type="pres">
      <dgm:prSet presAssocID="{EAFC420A-7827-4948-8606-48179F19FDB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BC986707-A714-4D14-B932-79A019C68211}" type="pres">
      <dgm:prSet presAssocID="{EAFC420A-7827-4948-8606-48179F19FDBE}" presName="spaceRect" presStyleCnt="0"/>
      <dgm:spPr/>
    </dgm:pt>
    <dgm:pt modelId="{D96F7A4C-BB3F-4F03-B8E5-9B0AAD075478}" type="pres">
      <dgm:prSet presAssocID="{EAFC420A-7827-4948-8606-48179F19FDBE}" presName="textRect" presStyleLbl="revTx" presStyleIdx="0" presStyleCnt="6">
        <dgm:presLayoutVars>
          <dgm:chMax val="1"/>
          <dgm:chPref val="1"/>
        </dgm:presLayoutVars>
      </dgm:prSet>
      <dgm:spPr/>
    </dgm:pt>
    <dgm:pt modelId="{6387B367-B5C0-4DBE-890F-1EDBCEAC2D72}" type="pres">
      <dgm:prSet presAssocID="{27A2D5A4-0047-444A-A182-A6E41958DFC2}" presName="sibTrans" presStyleCnt="0"/>
      <dgm:spPr/>
    </dgm:pt>
    <dgm:pt modelId="{C724722F-EB01-4F31-89BB-CC1F1B6F30F8}" type="pres">
      <dgm:prSet presAssocID="{4BA0D063-0D87-4DF2-A645-CC8FB1405D0B}" presName="compNode" presStyleCnt="0"/>
      <dgm:spPr/>
    </dgm:pt>
    <dgm:pt modelId="{CE031807-2FA1-4648-8B3A-A64D42359C2C}" type="pres">
      <dgm:prSet presAssocID="{4BA0D063-0D87-4DF2-A645-CC8FB1405D0B}" presName="iconBgRect" presStyleLbl="bgShp" presStyleIdx="1" presStyleCnt="6"/>
      <dgm:spPr/>
    </dgm:pt>
    <dgm:pt modelId="{9FC9F5BF-0041-42D6-AE04-348B54A78679}" type="pres">
      <dgm:prSet presAssocID="{4BA0D063-0D87-4DF2-A645-CC8FB1405D0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F48321A-3808-4546-88D9-BE59E3B035A6}" type="pres">
      <dgm:prSet presAssocID="{4BA0D063-0D87-4DF2-A645-CC8FB1405D0B}" presName="spaceRect" presStyleCnt="0"/>
      <dgm:spPr/>
    </dgm:pt>
    <dgm:pt modelId="{8B2052AC-C32C-49F8-9B75-503024345084}" type="pres">
      <dgm:prSet presAssocID="{4BA0D063-0D87-4DF2-A645-CC8FB1405D0B}" presName="textRect" presStyleLbl="revTx" presStyleIdx="1" presStyleCnt="6">
        <dgm:presLayoutVars>
          <dgm:chMax val="1"/>
          <dgm:chPref val="1"/>
        </dgm:presLayoutVars>
      </dgm:prSet>
      <dgm:spPr/>
    </dgm:pt>
    <dgm:pt modelId="{11CED131-402F-4958-AD91-E94C128444F6}" type="pres">
      <dgm:prSet presAssocID="{2D577063-C477-4DC4-B21D-C86D09F4F36C}" presName="sibTrans" presStyleCnt="0"/>
      <dgm:spPr/>
    </dgm:pt>
    <dgm:pt modelId="{ABD354F3-9C7E-405A-A82C-76B15860DCDB}" type="pres">
      <dgm:prSet presAssocID="{2E2468A5-B05C-4B58-8306-CF5C43F993C3}" presName="compNode" presStyleCnt="0"/>
      <dgm:spPr/>
    </dgm:pt>
    <dgm:pt modelId="{21291400-9429-4FD5-93C8-1E276B809FA0}" type="pres">
      <dgm:prSet presAssocID="{2E2468A5-B05C-4B58-8306-CF5C43F993C3}" presName="iconBgRect" presStyleLbl="bgShp" presStyleIdx="2" presStyleCnt="6"/>
      <dgm:spPr/>
    </dgm:pt>
    <dgm:pt modelId="{F95E874E-CCA3-4494-BFBF-CA62BFCEAED4}" type="pres">
      <dgm:prSet presAssocID="{2E2468A5-B05C-4B58-8306-CF5C43F993C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9D7D2C2-FDA1-4450-80CB-3E2370E8B5C9}" type="pres">
      <dgm:prSet presAssocID="{2E2468A5-B05C-4B58-8306-CF5C43F993C3}" presName="spaceRect" presStyleCnt="0"/>
      <dgm:spPr/>
    </dgm:pt>
    <dgm:pt modelId="{BE49D68D-60CB-46D9-B82F-A04AB3A994D6}" type="pres">
      <dgm:prSet presAssocID="{2E2468A5-B05C-4B58-8306-CF5C43F993C3}" presName="textRect" presStyleLbl="revTx" presStyleIdx="2" presStyleCnt="6">
        <dgm:presLayoutVars>
          <dgm:chMax val="1"/>
          <dgm:chPref val="1"/>
        </dgm:presLayoutVars>
      </dgm:prSet>
      <dgm:spPr/>
    </dgm:pt>
    <dgm:pt modelId="{E9AC3C00-CB32-4FC0-AE79-9E5A11927934}" type="pres">
      <dgm:prSet presAssocID="{A220F14B-6787-43CB-8805-F839BA7C8388}" presName="sibTrans" presStyleCnt="0"/>
      <dgm:spPr/>
    </dgm:pt>
    <dgm:pt modelId="{1843BC94-77EA-422C-833E-D4811EA6C63E}" type="pres">
      <dgm:prSet presAssocID="{62D9B636-D246-4176-9DD0-83B8DF135F5C}" presName="compNode" presStyleCnt="0"/>
      <dgm:spPr/>
    </dgm:pt>
    <dgm:pt modelId="{6306D064-3078-4576-82DB-4222C30498F6}" type="pres">
      <dgm:prSet presAssocID="{62D9B636-D246-4176-9DD0-83B8DF135F5C}" presName="iconBgRect" presStyleLbl="bgShp" presStyleIdx="3" presStyleCnt="6"/>
      <dgm:spPr/>
    </dgm:pt>
    <dgm:pt modelId="{D993C970-97BD-48A1-B473-048ED08447D2}" type="pres">
      <dgm:prSet presAssocID="{62D9B636-D246-4176-9DD0-83B8DF135F5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3F676A8-0B25-4CE6-A845-688727869CE5}" type="pres">
      <dgm:prSet presAssocID="{62D9B636-D246-4176-9DD0-83B8DF135F5C}" presName="spaceRect" presStyleCnt="0"/>
      <dgm:spPr/>
    </dgm:pt>
    <dgm:pt modelId="{0B6F72E3-B397-4259-9CA5-B77383C6F72C}" type="pres">
      <dgm:prSet presAssocID="{62D9B636-D246-4176-9DD0-83B8DF135F5C}" presName="textRect" presStyleLbl="revTx" presStyleIdx="3" presStyleCnt="6">
        <dgm:presLayoutVars>
          <dgm:chMax val="1"/>
          <dgm:chPref val="1"/>
        </dgm:presLayoutVars>
      </dgm:prSet>
      <dgm:spPr/>
    </dgm:pt>
    <dgm:pt modelId="{F3228CAD-FE1E-4D26-8CC5-D4C507EAF47A}" type="pres">
      <dgm:prSet presAssocID="{427BA75C-4EDB-4889-9184-B18CF1996029}" presName="sibTrans" presStyleCnt="0"/>
      <dgm:spPr/>
    </dgm:pt>
    <dgm:pt modelId="{6CADBA43-2E73-45FB-A24C-952A89EBB476}" type="pres">
      <dgm:prSet presAssocID="{11C6B76E-B90C-4C45-AF58-75E1A70FEF77}" presName="compNode" presStyleCnt="0"/>
      <dgm:spPr/>
    </dgm:pt>
    <dgm:pt modelId="{D88F5586-4C42-4155-A3BE-617C8900AB67}" type="pres">
      <dgm:prSet presAssocID="{11C6B76E-B90C-4C45-AF58-75E1A70FEF77}" presName="iconBgRect" presStyleLbl="bgShp" presStyleIdx="4" presStyleCnt="6"/>
      <dgm:spPr/>
    </dgm:pt>
    <dgm:pt modelId="{2279C516-C227-436F-8B40-6AB4D662523E}" type="pres">
      <dgm:prSet presAssocID="{11C6B76E-B90C-4C45-AF58-75E1A70FEF7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C28C04E2-C8EB-4937-874E-CAEBE92C0E16}" type="pres">
      <dgm:prSet presAssocID="{11C6B76E-B90C-4C45-AF58-75E1A70FEF77}" presName="spaceRect" presStyleCnt="0"/>
      <dgm:spPr/>
    </dgm:pt>
    <dgm:pt modelId="{D643E8BC-DC87-47A3-9F0B-A252914C32BD}" type="pres">
      <dgm:prSet presAssocID="{11C6B76E-B90C-4C45-AF58-75E1A70FEF77}" presName="textRect" presStyleLbl="revTx" presStyleIdx="4" presStyleCnt="6">
        <dgm:presLayoutVars>
          <dgm:chMax val="1"/>
          <dgm:chPref val="1"/>
        </dgm:presLayoutVars>
      </dgm:prSet>
      <dgm:spPr/>
    </dgm:pt>
    <dgm:pt modelId="{CE6C9D2F-0565-48E2-92EB-69F18EFC9069}" type="pres">
      <dgm:prSet presAssocID="{199A617C-2980-4042-A70C-0C49779388FA}" presName="sibTrans" presStyleCnt="0"/>
      <dgm:spPr/>
    </dgm:pt>
    <dgm:pt modelId="{CDA41AF7-EB8D-421B-908A-9438AA436A89}" type="pres">
      <dgm:prSet presAssocID="{41A8FE5F-4889-4379-87B2-E37B8FC4074A}" presName="compNode" presStyleCnt="0"/>
      <dgm:spPr/>
    </dgm:pt>
    <dgm:pt modelId="{CD4E488C-F672-4F59-8FFE-2A6D20E2E39A}" type="pres">
      <dgm:prSet presAssocID="{41A8FE5F-4889-4379-87B2-E37B8FC4074A}" presName="iconBgRect" presStyleLbl="bgShp" presStyleIdx="5" presStyleCnt="6"/>
      <dgm:spPr/>
    </dgm:pt>
    <dgm:pt modelId="{3B64051C-2F78-4121-8EE9-82D8F040CDF5}" type="pres">
      <dgm:prSet presAssocID="{41A8FE5F-4889-4379-87B2-E37B8FC4074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72D69D8-320C-447B-B7A4-C950E58EB611}" type="pres">
      <dgm:prSet presAssocID="{41A8FE5F-4889-4379-87B2-E37B8FC4074A}" presName="spaceRect" presStyleCnt="0"/>
      <dgm:spPr/>
    </dgm:pt>
    <dgm:pt modelId="{E2663D9A-DB7B-4B47-AC02-50320C9F6ED1}" type="pres">
      <dgm:prSet presAssocID="{41A8FE5F-4889-4379-87B2-E37B8FC4074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076C402-68FD-492F-9093-D8DEB214E264}" type="presOf" srcId="{11C6B76E-B90C-4C45-AF58-75E1A70FEF77}" destId="{D643E8BC-DC87-47A3-9F0B-A252914C32BD}" srcOrd="0" destOrd="0" presId="urn:microsoft.com/office/officeart/2018/5/layout/IconCircleLabelList"/>
    <dgm:cxn modelId="{7058D236-290D-4DF1-B237-A40E0E28E651}" srcId="{73EE180F-CEC8-44B4-8EC6-49CFB7F605E8}" destId="{62D9B636-D246-4176-9DD0-83B8DF135F5C}" srcOrd="3" destOrd="0" parTransId="{6FB3518E-31F6-4ADC-929B-1A443775C86C}" sibTransId="{427BA75C-4EDB-4889-9184-B18CF1996029}"/>
    <dgm:cxn modelId="{951CD152-B98A-495C-A10E-44C31FD5EF47}" type="presOf" srcId="{EAFC420A-7827-4948-8606-48179F19FDBE}" destId="{D96F7A4C-BB3F-4F03-B8E5-9B0AAD075478}" srcOrd="0" destOrd="0" presId="urn:microsoft.com/office/officeart/2018/5/layout/IconCircleLabelList"/>
    <dgm:cxn modelId="{B797CD79-E319-4D90-A64E-1AB958142D91}" type="presOf" srcId="{4BA0D063-0D87-4DF2-A645-CC8FB1405D0B}" destId="{8B2052AC-C32C-49F8-9B75-503024345084}" srcOrd="0" destOrd="0" presId="urn:microsoft.com/office/officeart/2018/5/layout/IconCircleLabelList"/>
    <dgm:cxn modelId="{AEE4E59A-9121-4B7A-80BA-41B6F47AF9A5}" srcId="{73EE180F-CEC8-44B4-8EC6-49CFB7F605E8}" destId="{EAFC420A-7827-4948-8606-48179F19FDBE}" srcOrd="0" destOrd="0" parTransId="{F70003B6-A34A-4ADE-9D98-C5C0624CA445}" sibTransId="{27A2D5A4-0047-444A-A182-A6E41958DFC2}"/>
    <dgm:cxn modelId="{8D6749A1-DCE4-4ABE-A4A0-AE09443883A3}" type="presOf" srcId="{41A8FE5F-4889-4379-87B2-E37B8FC4074A}" destId="{E2663D9A-DB7B-4B47-AC02-50320C9F6ED1}" srcOrd="0" destOrd="0" presId="urn:microsoft.com/office/officeart/2018/5/layout/IconCircleLabelList"/>
    <dgm:cxn modelId="{295997A3-0938-416F-940E-924A25AF50EC}" type="presOf" srcId="{2E2468A5-B05C-4B58-8306-CF5C43F993C3}" destId="{BE49D68D-60CB-46D9-B82F-A04AB3A994D6}" srcOrd="0" destOrd="0" presId="urn:microsoft.com/office/officeart/2018/5/layout/IconCircleLabelList"/>
    <dgm:cxn modelId="{2996A2B1-17A4-4D4C-9EAB-431ED5614C99}" srcId="{73EE180F-CEC8-44B4-8EC6-49CFB7F605E8}" destId="{41A8FE5F-4889-4379-87B2-E37B8FC4074A}" srcOrd="5" destOrd="0" parTransId="{917B9608-172A-44B0-A8EC-390817A6B0A7}" sibTransId="{868602C1-F63D-407D-8D12-642F3E582FD9}"/>
    <dgm:cxn modelId="{D9FB0CB2-1E95-4197-B2B6-8505DF7E4B4E}" srcId="{73EE180F-CEC8-44B4-8EC6-49CFB7F605E8}" destId="{11C6B76E-B90C-4C45-AF58-75E1A70FEF77}" srcOrd="4" destOrd="0" parTransId="{0FBF2CF8-D8A1-496A-AE68-080BAB60DB5F}" sibTransId="{199A617C-2980-4042-A70C-0C49779388FA}"/>
    <dgm:cxn modelId="{F993D3BC-D60A-4756-A745-6FD7265303AF}" type="presOf" srcId="{62D9B636-D246-4176-9DD0-83B8DF135F5C}" destId="{0B6F72E3-B397-4259-9CA5-B77383C6F72C}" srcOrd="0" destOrd="0" presId="urn:microsoft.com/office/officeart/2018/5/layout/IconCircleLabelList"/>
    <dgm:cxn modelId="{E4BC40D5-7320-4C66-8046-97CDFE4FB796}" type="presOf" srcId="{73EE180F-CEC8-44B4-8EC6-49CFB7F605E8}" destId="{A98F1A27-B8EF-4C13-A3EC-BFB461F04BC4}" srcOrd="0" destOrd="0" presId="urn:microsoft.com/office/officeart/2018/5/layout/IconCircleLabelList"/>
    <dgm:cxn modelId="{787351EA-7191-4086-A485-348C7689096D}" srcId="{73EE180F-CEC8-44B4-8EC6-49CFB7F605E8}" destId="{2E2468A5-B05C-4B58-8306-CF5C43F993C3}" srcOrd="2" destOrd="0" parTransId="{DDAB0C4F-0BF8-4E6C-AAD5-CD63273A32DE}" sibTransId="{A220F14B-6787-43CB-8805-F839BA7C8388}"/>
    <dgm:cxn modelId="{6EA08FFF-9DE8-4C01-930C-998961B3CDEB}" srcId="{73EE180F-CEC8-44B4-8EC6-49CFB7F605E8}" destId="{4BA0D063-0D87-4DF2-A645-CC8FB1405D0B}" srcOrd="1" destOrd="0" parTransId="{E9BE4D4D-A90B-4864-94B8-6D52BB4CC20B}" sibTransId="{2D577063-C477-4DC4-B21D-C86D09F4F36C}"/>
    <dgm:cxn modelId="{E6E8508A-5403-436D-B026-37227F89DF9E}" type="presParOf" srcId="{A98F1A27-B8EF-4C13-A3EC-BFB461F04BC4}" destId="{50290EBD-AB6A-4A48-8B08-5AFA2D99DB25}" srcOrd="0" destOrd="0" presId="urn:microsoft.com/office/officeart/2018/5/layout/IconCircleLabelList"/>
    <dgm:cxn modelId="{6B3276DB-B79F-4D65-B1A3-6BF3C92CBC2C}" type="presParOf" srcId="{50290EBD-AB6A-4A48-8B08-5AFA2D99DB25}" destId="{9C04DD27-64C1-4653-B762-76076E0685D3}" srcOrd="0" destOrd="0" presId="urn:microsoft.com/office/officeart/2018/5/layout/IconCircleLabelList"/>
    <dgm:cxn modelId="{E6F3B92C-463E-4118-8A39-1E90C355384B}" type="presParOf" srcId="{50290EBD-AB6A-4A48-8B08-5AFA2D99DB25}" destId="{1278CC19-2A4C-432F-805E-D88BADDC17ED}" srcOrd="1" destOrd="0" presId="urn:microsoft.com/office/officeart/2018/5/layout/IconCircleLabelList"/>
    <dgm:cxn modelId="{D3D0B925-48FC-4F1F-90DA-97CFBB1D5556}" type="presParOf" srcId="{50290EBD-AB6A-4A48-8B08-5AFA2D99DB25}" destId="{BC986707-A714-4D14-B932-79A019C68211}" srcOrd="2" destOrd="0" presId="urn:microsoft.com/office/officeart/2018/5/layout/IconCircleLabelList"/>
    <dgm:cxn modelId="{F0B75301-37CE-4EB0-B75A-1F651CEB3DAA}" type="presParOf" srcId="{50290EBD-AB6A-4A48-8B08-5AFA2D99DB25}" destId="{D96F7A4C-BB3F-4F03-B8E5-9B0AAD075478}" srcOrd="3" destOrd="0" presId="urn:microsoft.com/office/officeart/2018/5/layout/IconCircleLabelList"/>
    <dgm:cxn modelId="{0BC4DA7C-0630-4EB5-9ECF-C57ED703FA78}" type="presParOf" srcId="{A98F1A27-B8EF-4C13-A3EC-BFB461F04BC4}" destId="{6387B367-B5C0-4DBE-890F-1EDBCEAC2D72}" srcOrd="1" destOrd="0" presId="urn:microsoft.com/office/officeart/2018/5/layout/IconCircleLabelList"/>
    <dgm:cxn modelId="{9AF16EAB-366C-47F8-95F1-0C02BC33FC31}" type="presParOf" srcId="{A98F1A27-B8EF-4C13-A3EC-BFB461F04BC4}" destId="{C724722F-EB01-4F31-89BB-CC1F1B6F30F8}" srcOrd="2" destOrd="0" presId="urn:microsoft.com/office/officeart/2018/5/layout/IconCircleLabelList"/>
    <dgm:cxn modelId="{5FD5994E-B971-4245-83EC-1ED2D583DCF1}" type="presParOf" srcId="{C724722F-EB01-4F31-89BB-CC1F1B6F30F8}" destId="{CE031807-2FA1-4648-8B3A-A64D42359C2C}" srcOrd="0" destOrd="0" presId="urn:microsoft.com/office/officeart/2018/5/layout/IconCircleLabelList"/>
    <dgm:cxn modelId="{397FBA5D-2CAC-4562-AC9E-E224DACD5CB9}" type="presParOf" srcId="{C724722F-EB01-4F31-89BB-CC1F1B6F30F8}" destId="{9FC9F5BF-0041-42D6-AE04-348B54A78679}" srcOrd="1" destOrd="0" presId="urn:microsoft.com/office/officeart/2018/5/layout/IconCircleLabelList"/>
    <dgm:cxn modelId="{49B0E5D5-BF72-48EA-AFFD-B4B20AA8AA67}" type="presParOf" srcId="{C724722F-EB01-4F31-89BB-CC1F1B6F30F8}" destId="{EF48321A-3808-4546-88D9-BE59E3B035A6}" srcOrd="2" destOrd="0" presId="urn:microsoft.com/office/officeart/2018/5/layout/IconCircleLabelList"/>
    <dgm:cxn modelId="{7480B5CE-8AE3-480F-A779-25EB228D8161}" type="presParOf" srcId="{C724722F-EB01-4F31-89BB-CC1F1B6F30F8}" destId="{8B2052AC-C32C-49F8-9B75-503024345084}" srcOrd="3" destOrd="0" presId="urn:microsoft.com/office/officeart/2018/5/layout/IconCircleLabelList"/>
    <dgm:cxn modelId="{58526668-40F4-4716-AAC6-876D2C675E10}" type="presParOf" srcId="{A98F1A27-B8EF-4C13-A3EC-BFB461F04BC4}" destId="{11CED131-402F-4958-AD91-E94C128444F6}" srcOrd="3" destOrd="0" presId="urn:microsoft.com/office/officeart/2018/5/layout/IconCircleLabelList"/>
    <dgm:cxn modelId="{8CABE254-E920-4F19-A841-CDBBCC55F176}" type="presParOf" srcId="{A98F1A27-B8EF-4C13-A3EC-BFB461F04BC4}" destId="{ABD354F3-9C7E-405A-A82C-76B15860DCDB}" srcOrd="4" destOrd="0" presId="urn:microsoft.com/office/officeart/2018/5/layout/IconCircleLabelList"/>
    <dgm:cxn modelId="{4EB19297-E93B-45AE-9E96-0605225AA62B}" type="presParOf" srcId="{ABD354F3-9C7E-405A-A82C-76B15860DCDB}" destId="{21291400-9429-4FD5-93C8-1E276B809FA0}" srcOrd="0" destOrd="0" presId="urn:microsoft.com/office/officeart/2018/5/layout/IconCircleLabelList"/>
    <dgm:cxn modelId="{C2411B25-524F-4230-9D22-F6CE42B3FF2E}" type="presParOf" srcId="{ABD354F3-9C7E-405A-A82C-76B15860DCDB}" destId="{F95E874E-CCA3-4494-BFBF-CA62BFCEAED4}" srcOrd="1" destOrd="0" presId="urn:microsoft.com/office/officeart/2018/5/layout/IconCircleLabelList"/>
    <dgm:cxn modelId="{71B93DD2-928E-405E-BBE8-A8C58A8E1364}" type="presParOf" srcId="{ABD354F3-9C7E-405A-A82C-76B15860DCDB}" destId="{D9D7D2C2-FDA1-4450-80CB-3E2370E8B5C9}" srcOrd="2" destOrd="0" presId="urn:microsoft.com/office/officeart/2018/5/layout/IconCircleLabelList"/>
    <dgm:cxn modelId="{831227AF-0612-4897-ACDC-C0DF38C79EFF}" type="presParOf" srcId="{ABD354F3-9C7E-405A-A82C-76B15860DCDB}" destId="{BE49D68D-60CB-46D9-B82F-A04AB3A994D6}" srcOrd="3" destOrd="0" presId="urn:microsoft.com/office/officeart/2018/5/layout/IconCircleLabelList"/>
    <dgm:cxn modelId="{2BF87C3F-7837-4A28-988F-CA4A326A53B5}" type="presParOf" srcId="{A98F1A27-B8EF-4C13-A3EC-BFB461F04BC4}" destId="{E9AC3C00-CB32-4FC0-AE79-9E5A11927934}" srcOrd="5" destOrd="0" presId="urn:microsoft.com/office/officeart/2018/5/layout/IconCircleLabelList"/>
    <dgm:cxn modelId="{1EB4D877-3F2C-4803-92D0-67E69D223846}" type="presParOf" srcId="{A98F1A27-B8EF-4C13-A3EC-BFB461F04BC4}" destId="{1843BC94-77EA-422C-833E-D4811EA6C63E}" srcOrd="6" destOrd="0" presId="urn:microsoft.com/office/officeart/2018/5/layout/IconCircleLabelList"/>
    <dgm:cxn modelId="{84A69D14-7B7F-474B-976E-C3DCD852263F}" type="presParOf" srcId="{1843BC94-77EA-422C-833E-D4811EA6C63E}" destId="{6306D064-3078-4576-82DB-4222C30498F6}" srcOrd="0" destOrd="0" presId="urn:microsoft.com/office/officeart/2018/5/layout/IconCircleLabelList"/>
    <dgm:cxn modelId="{2C07EDD5-64E8-4458-BB58-8B9CF978E355}" type="presParOf" srcId="{1843BC94-77EA-422C-833E-D4811EA6C63E}" destId="{D993C970-97BD-48A1-B473-048ED08447D2}" srcOrd="1" destOrd="0" presId="urn:microsoft.com/office/officeart/2018/5/layout/IconCircleLabelList"/>
    <dgm:cxn modelId="{A86B418B-B737-4B1A-B66C-F8161C447BA4}" type="presParOf" srcId="{1843BC94-77EA-422C-833E-D4811EA6C63E}" destId="{D3F676A8-0B25-4CE6-A845-688727869CE5}" srcOrd="2" destOrd="0" presId="urn:microsoft.com/office/officeart/2018/5/layout/IconCircleLabelList"/>
    <dgm:cxn modelId="{C13E5441-DEAC-4A1D-99EB-95FDC3C2BB21}" type="presParOf" srcId="{1843BC94-77EA-422C-833E-D4811EA6C63E}" destId="{0B6F72E3-B397-4259-9CA5-B77383C6F72C}" srcOrd="3" destOrd="0" presId="urn:microsoft.com/office/officeart/2018/5/layout/IconCircleLabelList"/>
    <dgm:cxn modelId="{9DC1B8BD-14A0-4BFE-865F-A7D196F441F7}" type="presParOf" srcId="{A98F1A27-B8EF-4C13-A3EC-BFB461F04BC4}" destId="{F3228CAD-FE1E-4D26-8CC5-D4C507EAF47A}" srcOrd="7" destOrd="0" presId="urn:microsoft.com/office/officeart/2018/5/layout/IconCircleLabelList"/>
    <dgm:cxn modelId="{5E4FD40E-5EB1-421B-ACDA-A7B39BC0CDCB}" type="presParOf" srcId="{A98F1A27-B8EF-4C13-A3EC-BFB461F04BC4}" destId="{6CADBA43-2E73-45FB-A24C-952A89EBB476}" srcOrd="8" destOrd="0" presId="urn:microsoft.com/office/officeart/2018/5/layout/IconCircleLabelList"/>
    <dgm:cxn modelId="{41003C71-2290-44A4-9017-04F17A5ABA96}" type="presParOf" srcId="{6CADBA43-2E73-45FB-A24C-952A89EBB476}" destId="{D88F5586-4C42-4155-A3BE-617C8900AB67}" srcOrd="0" destOrd="0" presId="urn:microsoft.com/office/officeart/2018/5/layout/IconCircleLabelList"/>
    <dgm:cxn modelId="{8A324F6D-5EE7-4E36-8677-BF4AA2CD7899}" type="presParOf" srcId="{6CADBA43-2E73-45FB-A24C-952A89EBB476}" destId="{2279C516-C227-436F-8B40-6AB4D662523E}" srcOrd="1" destOrd="0" presId="urn:microsoft.com/office/officeart/2018/5/layout/IconCircleLabelList"/>
    <dgm:cxn modelId="{FBAC22D4-504B-4256-AB8A-A0CA64963244}" type="presParOf" srcId="{6CADBA43-2E73-45FB-A24C-952A89EBB476}" destId="{C28C04E2-C8EB-4937-874E-CAEBE92C0E16}" srcOrd="2" destOrd="0" presId="urn:microsoft.com/office/officeart/2018/5/layout/IconCircleLabelList"/>
    <dgm:cxn modelId="{45F4A454-864E-4AD1-B4F4-6565E14898C1}" type="presParOf" srcId="{6CADBA43-2E73-45FB-A24C-952A89EBB476}" destId="{D643E8BC-DC87-47A3-9F0B-A252914C32BD}" srcOrd="3" destOrd="0" presId="urn:microsoft.com/office/officeart/2018/5/layout/IconCircleLabelList"/>
    <dgm:cxn modelId="{E0BB7CA0-18E1-46F3-9CF7-40D1E5085A35}" type="presParOf" srcId="{A98F1A27-B8EF-4C13-A3EC-BFB461F04BC4}" destId="{CE6C9D2F-0565-48E2-92EB-69F18EFC9069}" srcOrd="9" destOrd="0" presId="urn:microsoft.com/office/officeart/2018/5/layout/IconCircleLabelList"/>
    <dgm:cxn modelId="{84701042-FF99-485C-A5CC-1ECFACE7F69B}" type="presParOf" srcId="{A98F1A27-B8EF-4C13-A3EC-BFB461F04BC4}" destId="{CDA41AF7-EB8D-421B-908A-9438AA436A89}" srcOrd="10" destOrd="0" presId="urn:microsoft.com/office/officeart/2018/5/layout/IconCircleLabelList"/>
    <dgm:cxn modelId="{031C2AFF-BE61-471A-9D0D-BE26FA8EF6B7}" type="presParOf" srcId="{CDA41AF7-EB8D-421B-908A-9438AA436A89}" destId="{CD4E488C-F672-4F59-8FFE-2A6D20E2E39A}" srcOrd="0" destOrd="0" presId="urn:microsoft.com/office/officeart/2018/5/layout/IconCircleLabelList"/>
    <dgm:cxn modelId="{27AAC427-D89F-4D18-B325-86B15272514C}" type="presParOf" srcId="{CDA41AF7-EB8D-421B-908A-9438AA436A89}" destId="{3B64051C-2F78-4121-8EE9-82D8F040CDF5}" srcOrd="1" destOrd="0" presId="urn:microsoft.com/office/officeart/2018/5/layout/IconCircleLabelList"/>
    <dgm:cxn modelId="{50E0C64C-EC29-466F-8ED8-8BBA4493863E}" type="presParOf" srcId="{CDA41AF7-EB8D-421B-908A-9438AA436A89}" destId="{F72D69D8-320C-447B-B7A4-C950E58EB611}" srcOrd="2" destOrd="0" presId="urn:microsoft.com/office/officeart/2018/5/layout/IconCircleLabelList"/>
    <dgm:cxn modelId="{0BD52ECC-95E5-4F40-86BA-6A2B5FD5876C}" type="presParOf" srcId="{CDA41AF7-EB8D-421B-908A-9438AA436A89}" destId="{E2663D9A-DB7B-4B47-AC02-50320C9F6ED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5FABA4-C6F1-48BE-8E43-D188D1D323D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B273DA-DA51-41FC-9BA4-505324F1C0E4}">
      <dgm:prSet/>
      <dgm:spPr/>
      <dgm:t>
        <a:bodyPr/>
        <a:lstStyle/>
        <a:p>
          <a:r>
            <a:rPr lang="en-US" dirty="0"/>
            <a:t>Client will be able to monitor electricity produced and live production</a:t>
          </a:r>
        </a:p>
      </dgm:t>
    </dgm:pt>
    <dgm:pt modelId="{69127A47-E7CF-4E8A-8E2A-A412E5CB442E}" type="parTrans" cxnId="{01198FBF-949B-4B08-A085-33C7F342F24B}">
      <dgm:prSet/>
      <dgm:spPr/>
      <dgm:t>
        <a:bodyPr/>
        <a:lstStyle/>
        <a:p>
          <a:endParaRPr lang="en-US"/>
        </a:p>
      </dgm:t>
    </dgm:pt>
    <dgm:pt modelId="{3DD821CA-B93A-4DCE-848B-63EEE8AC4498}" type="sibTrans" cxnId="{01198FBF-949B-4B08-A085-33C7F342F24B}">
      <dgm:prSet/>
      <dgm:spPr/>
      <dgm:t>
        <a:bodyPr/>
        <a:lstStyle/>
        <a:p>
          <a:endParaRPr lang="en-US"/>
        </a:p>
      </dgm:t>
    </dgm:pt>
    <dgm:pt modelId="{41F2E263-79A6-47FF-A285-8DE5682A57F4}">
      <dgm:prSet/>
      <dgm:spPr/>
      <dgm:t>
        <a:bodyPr/>
        <a:lstStyle/>
        <a:p>
          <a:r>
            <a:rPr lang="en-US"/>
            <a:t>Estimated production using weather data</a:t>
          </a:r>
        </a:p>
      </dgm:t>
    </dgm:pt>
    <dgm:pt modelId="{AEE766CC-B8DF-4E87-8376-219826D4B7CB}" type="parTrans" cxnId="{BE235276-17E9-4F3C-89DF-9A8DBA16A698}">
      <dgm:prSet/>
      <dgm:spPr/>
      <dgm:t>
        <a:bodyPr/>
        <a:lstStyle/>
        <a:p>
          <a:endParaRPr lang="en-US"/>
        </a:p>
      </dgm:t>
    </dgm:pt>
    <dgm:pt modelId="{54AABD45-906D-47F6-9A67-7387C127B800}" type="sibTrans" cxnId="{BE235276-17E9-4F3C-89DF-9A8DBA16A698}">
      <dgm:prSet/>
      <dgm:spPr/>
      <dgm:t>
        <a:bodyPr/>
        <a:lstStyle/>
        <a:p>
          <a:endParaRPr lang="en-US"/>
        </a:p>
      </dgm:t>
    </dgm:pt>
    <dgm:pt modelId="{54677FEF-91A7-4508-819F-EC9A2A7CE9E5}" type="pres">
      <dgm:prSet presAssocID="{F65FABA4-C6F1-48BE-8E43-D188D1D323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CCD00B-8B8F-4E65-AD85-CA60CC05FB80}" type="pres">
      <dgm:prSet presAssocID="{ABB273DA-DA51-41FC-9BA4-505324F1C0E4}" presName="hierRoot1" presStyleCnt="0"/>
      <dgm:spPr/>
    </dgm:pt>
    <dgm:pt modelId="{4B7E103D-4837-42B1-8D71-0219D3A547FF}" type="pres">
      <dgm:prSet presAssocID="{ABB273DA-DA51-41FC-9BA4-505324F1C0E4}" presName="composite" presStyleCnt="0"/>
      <dgm:spPr/>
    </dgm:pt>
    <dgm:pt modelId="{F4806A86-0CA2-4EC9-9D17-2BF8FF2010BA}" type="pres">
      <dgm:prSet presAssocID="{ABB273DA-DA51-41FC-9BA4-505324F1C0E4}" presName="background" presStyleLbl="node0" presStyleIdx="0" presStyleCnt="2"/>
      <dgm:spPr/>
    </dgm:pt>
    <dgm:pt modelId="{CDB1E0C1-BA05-401B-90FB-4FD9618BA0EF}" type="pres">
      <dgm:prSet presAssocID="{ABB273DA-DA51-41FC-9BA4-505324F1C0E4}" presName="text" presStyleLbl="fgAcc0" presStyleIdx="0" presStyleCnt="2">
        <dgm:presLayoutVars>
          <dgm:chPref val="3"/>
        </dgm:presLayoutVars>
      </dgm:prSet>
      <dgm:spPr/>
    </dgm:pt>
    <dgm:pt modelId="{B4F17C0F-2429-4628-B24A-2E6290E9C33F}" type="pres">
      <dgm:prSet presAssocID="{ABB273DA-DA51-41FC-9BA4-505324F1C0E4}" presName="hierChild2" presStyleCnt="0"/>
      <dgm:spPr/>
    </dgm:pt>
    <dgm:pt modelId="{A9B088A6-81F0-497B-BD4B-A5B4646FD8C8}" type="pres">
      <dgm:prSet presAssocID="{41F2E263-79A6-47FF-A285-8DE5682A57F4}" presName="hierRoot1" presStyleCnt="0"/>
      <dgm:spPr/>
    </dgm:pt>
    <dgm:pt modelId="{6ED1AF99-CB6C-4A94-BB2A-A3D10E524737}" type="pres">
      <dgm:prSet presAssocID="{41F2E263-79A6-47FF-A285-8DE5682A57F4}" presName="composite" presStyleCnt="0"/>
      <dgm:spPr/>
    </dgm:pt>
    <dgm:pt modelId="{379001BD-EF89-473A-BCE7-C8219772D36A}" type="pres">
      <dgm:prSet presAssocID="{41F2E263-79A6-47FF-A285-8DE5682A57F4}" presName="background" presStyleLbl="node0" presStyleIdx="1" presStyleCnt="2"/>
      <dgm:spPr/>
    </dgm:pt>
    <dgm:pt modelId="{9A5D97C4-7EF7-443D-8C9D-7815B9EC8345}" type="pres">
      <dgm:prSet presAssocID="{41F2E263-79A6-47FF-A285-8DE5682A57F4}" presName="text" presStyleLbl="fgAcc0" presStyleIdx="1" presStyleCnt="2">
        <dgm:presLayoutVars>
          <dgm:chPref val="3"/>
        </dgm:presLayoutVars>
      </dgm:prSet>
      <dgm:spPr/>
    </dgm:pt>
    <dgm:pt modelId="{987D7EDE-62A4-4F0C-8526-AB57B1F43D37}" type="pres">
      <dgm:prSet presAssocID="{41F2E263-79A6-47FF-A285-8DE5682A57F4}" presName="hierChild2" presStyleCnt="0"/>
      <dgm:spPr/>
    </dgm:pt>
  </dgm:ptLst>
  <dgm:cxnLst>
    <dgm:cxn modelId="{92E0DA08-5240-43D3-A37A-768DF51A7BE8}" type="presOf" srcId="{ABB273DA-DA51-41FC-9BA4-505324F1C0E4}" destId="{CDB1E0C1-BA05-401B-90FB-4FD9618BA0EF}" srcOrd="0" destOrd="0" presId="urn:microsoft.com/office/officeart/2005/8/layout/hierarchy1"/>
    <dgm:cxn modelId="{4F7F5D0D-86CA-41D3-A130-E7544223BC12}" type="presOf" srcId="{F65FABA4-C6F1-48BE-8E43-D188D1D323DB}" destId="{54677FEF-91A7-4508-819F-EC9A2A7CE9E5}" srcOrd="0" destOrd="0" presId="urn:microsoft.com/office/officeart/2005/8/layout/hierarchy1"/>
    <dgm:cxn modelId="{BE235276-17E9-4F3C-89DF-9A8DBA16A698}" srcId="{F65FABA4-C6F1-48BE-8E43-D188D1D323DB}" destId="{41F2E263-79A6-47FF-A285-8DE5682A57F4}" srcOrd="1" destOrd="0" parTransId="{AEE766CC-B8DF-4E87-8376-219826D4B7CB}" sibTransId="{54AABD45-906D-47F6-9A67-7387C127B800}"/>
    <dgm:cxn modelId="{8AD568B4-96F9-4153-ADA2-FB0A54491847}" type="presOf" srcId="{41F2E263-79A6-47FF-A285-8DE5682A57F4}" destId="{9A5D97C4-7EF7-443D-8C9D-7815B9EC8345}" srcOrd="0" destOrd="0" presId="urn:microsoft.com/office/officeart/2005/8/layout/hierarchy1"/>
    <dgm:cxn modelId="{01198FBF-949B-4B08-A085-33C7F342F24B}" srcId="{F65FABA4-C6F1-48BE-8E43-D188D1D323DB}" destId="{ABB273DA-DA51-41FC-9BA4-505324F1C0E4}" srcOrd="0" destOrd="0" parTransId="{69127A47-E7CF-4E8A-8E2A-A412E5CB442E}" sibTransId="{3DD821CA-B93A-4DCE-848B-63EEE8AC4498}"/>
    <dgm:cxn modelId="{49533B23-1EF1-4BF6-AF9E-3951C0641A77}" type="presParOf" srcId="{54677FEF-91A7-4508-819F-EC9A2A7CE9E5}" destId="{1CCCD00B-8B8F-4E65-AD85-CA60CC05FB80}" srcOrd="0" destOrd="0" presId="urn:microsoft.com/office/officeart/2005/8/layout/hierarchy1"/>
    <dgm:cxn modelId="{74B9D882-A951-4190-A168-E1C05D5898CB}" type="presParOf" srcId="{1CCCD00B-8B8F-4E65-AD85-CA60CC05FB80}" destId="{4B7E103D-4837-42B1-8D71-0219D3A547FF}" srcOrd="0" destOrd="0" presId="urn:microsoft.com/office/officeart/2005/8/layout/hierarchy1"/>
    <dgm:cxn modelId="{03363B21-D682-4E24-BD03-B010DC6F5197}" type="presParOf" srcId="{4B7E103D-4837-42B1-8D71-0219D3A547FF}" destId="{F4806A86-0CA2-4EC9-9D17-2BF8FF2010BA}" srcOrd="0" destOrd="0" presId="urn:microsoft.com/office/officeart/2005/8/layout/hierarchy1"/>
    <dgm:cxn modelId="{C68A8E7C-DF4C-4B8D-BC0C-67FF47765A5A}" type="presParOf" srcId="{4B7E103D-4837-42B1-8D71-0219D3A547FF}" destId="{CDB1E0C1-BA05-401B-90FB-4FD9618BA0EF}" srcOrd="1" destOrd="0" presId="urn:microsoft.com/office/officeart/2005/8/layout/hierarchy1"/>
    <dgm:cxn modelId="{52E01E42-B76D-4847-9027-02719D0B8E71}" type="presParOf" srcId="{1CCCD00B-8B8F-4E65-AD85-CA60CC05FB80}" destId="{B4F17C0F-2429-4628-B24A-2E6290E9C33F}" srcOrd="1" destOrd="0" presId="urn:microsoft.com/office/officeart/2005/8/layout/hierarchy1"/>
    <dgm:cxn modelId="{5D9F8DEF-F379-4ADD-9240-984F14B7382F}" type="presParOf" srcId="{54677FEF-91A7-4508-819F-EC9A2A7CE9E5}" destId="{A9B088A6-81F0-497B-BD4B-A5B4646FD8C8}" srcOrd="1" destOrd="0" presId="urn:microsoft.com/office/officeart/2005/8/layout/hierarchy1"/>
    <dgm:cxn modelId="{A9511CA1-D55D-4466-841C-3740D5E49550}" type="presParOf" srcId="{A9B088A6-81F0-497B-BD4B-A5B4646FD8C8}" destId="{6ED1AF99-CB6C-4A94-BB2A-A3D10E524737}" srcOrd="0" destOrd="0" presId="urn:microsoft.com/office/officeart/2005/8/layout/hierarchy1"/>
    <dgm:cxn modelId="{3CA1F9C3-445F-49C6-8F34-235189520B49}" type="presParOf" srcId="{6ED1AF99-CB6C-4A94-BB2A-A3D10E524737}" destId="{379001BD-EF89-473A-BCE7-C8219772D36A}" srcOrd="0" destOrd="0" presId="urn:microsoft.com/office/officeart/2005/8/layout/hierarchy1"/>
    <dgm:cxn modelId="{9237063B-F560-4561-93A0-1CC8F723F966}" type="presParOf" srcId="{6ED1AF99-CB6C-4A94-BB2A-A3D10E524737}" destId="{9A5D97C4-7EF7-443D-8C9D-7815B9EC8345}" srcOrd="1" destOrd="0" presId="urn:microsoft.com/office/officeart/2005/8/layout/hierarchy1"/>
    <dgm:cxn modelId="{249C4341-93B8-4A44-80F1-21F4B671A64F}" type="presParOf" srcId="{A9B088A6-81F0-497B-BD4B-A5B4646FD8C8}" destId="{987D7EDE-62A4-4F0C-8526-AB57B1F43D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585EF-54E6-4C69-A7CB-6D4F57621133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785D528-27E4-4529-9536-936A565E264B}">
      <dgm:prSet/>
      <dgm:spPr/>
      <dgm:t>
        <a:bodyPr/>
        <a:lstStyle/>
        <a:p>
          <a:r>
            <a:rPr lang="en-US"/>
            <a:t>The project is done by using the scrum method and sprints. </a:t>
          </a:r>
        </a:p>
      </dgm:t>
    </dgm:pt>
    <dgm:pt modelId="{20543141-A067-452F-9D7E-17F438FBDE08}" type="parTrans" cxnId="{0CF0DF86-9461-4C38-848D-CEA6D342690D}">
      <dgm:prSet/>
      <dgm:spPr/>
      <dgm:t>
        <a:bodyPr/>
        <a:lstStyle/>
        <a:p>
          <a:endParaRPr lang="en-US"/>
        </a:p>
      </dgm:t>
    </dgm:pt>
    <dgm:pt modelId="{EC9C5479-7822-4632-B6DD-6C8E09C76ACA}" type="sibTrans" cxnId="{0CF0DF86-9461-4C38-848D-CEA6D342690D}">
      <dgm:prSet/>
      <dgm:spPr/>
      <dgm:t>
        <a:bodyPr/>
        <a:lstStyle/>
        <a:p>
          <a:endParaRPr lang="en-US"/>
        </a:p>
      </dgm:t>
    </dgm:pt>
    <dgm:pt modelId="{FBC9C597-C8CC-46A1-947C-A521A6EB9832}">
      <dgm:prSet/>
      <dgm:spPr/>
      <dgm:t>
        <a:bodyPr/>
        <a:lstStyle/>
        <a:p>
          <a:r>
            <a:rPr lang="en-US"/>
            <a:t>On every lecture ( weekly  2 lecture) we stand for our scrum meeting on VAMK campus.</a:t>
          </a:r>
        </a:p>
      </dgm:t>
    </dgm:pt>
    <dgm:pt modelId="{0321E6B0-A41B-4F90-B846-0187AAB0FA47}" type="parTrans" cxnId="{08856B90-E966-456F-B937-CA9AE31B3003}">
      <dgm:prSet/>
      <dgm:spPr/>
      <dgm:t>
        <a:bodyPr/>
        <a:lstStyle/>
        <a:p>
          <a:endParaRPr lang="en-US"/>
        </a:p>
      </dgm:t>
    </dgm:pt>
    <dgm:pt modelId="{A04B1C3E-33D7-4DDC-A54D-AFF4CE70E885}" type="sibTrans" cxnId="{08856B90-E966-456F-B937-CA9AE31B3003}">
      <dgm:prSet/>
      <dgm:spPr/>
      <dgm:t>
        <a:bodyPr/>
        <a:lstStyle/>
        <a:p>
          <a:endParaRPr lang="en-US"/>
        </a:p>
      </dgm:t>
    </dgm:pt>
    <dgm:pt modelId="{3FEAAC9D-EA45-496C-920A-9436E615955A}">
      <dgm:prSet/>
      <dgm:spPr/>
      <dgm:t>
        <a:bodyPr/>
        <a:lstStyle/>
        <a:p>
          <a:r>
            <a:rPr lang="en-US"/>
            <a:t>The project is divided into three sprints.</a:t>
          </a:r>
        </a:p>
      </dgm:t>
    </dgm:pt>
    <dgm:pt modelId="{94CC3A41-7BAB-4DB6-BDD8-A51989393BF7}" type="parTrans" cxnId="{90FD1446-6DB5-4604-8DCC-7ACAD78BF8F3}">
      <dgm:prSet/>
      <dgm:spPr/>
      <dgm:t>
        <a:bodyPr/>
        <a:lstStyle/>
        <a:p>
          <a:endParaRPr lang="en-US"/>
        </a:p>
      </dgm:t>
    </dgm:pt>
    <dgm:pt modelId="{46E89660-1787-498C-B13D-C10483ADB7E7}" type="sibTrans" cxnId="{90FD1446-6DB5-4604-8DCC-7ACAD78BF8F3}">
      <dgm:prSet/>
      <dgm:spPr/>
      <dgm:t>
        <a:bodyPr/>
        <a:lstStyle/>
        <a:p>
          <a:endParaRPr lang="en-US"/>
        </a:p>
      </dgm:t>
    </dgm:pt>
    <dgm:pt modelId="{286F6841-C42A-4A23-95BA-BFBFBF576E3F}">
      <dgm:prSet/>
      <dgm:spPr/>
      <dgm:t>
        <a:bodyPr/>
        <a:lstStyle/>
        <a:p>
          <a:r>
            <a:rPr lang="fi-FI"/>
            <a:t>Each sprint contains 10 issues/tasks based on our project.</a:t>
          </a:r>
          <a:endParaRPr lang="en-US"/>
        </a:p>
      </dgm:t>
    </dgm:pt>
    <dgm:pt modelId="{54CCCC20-694D-4E6E-81FA-D56FE162383E}" type="parTrans" cxnId="{067C620D-2306-4AE0-8805-7E99092602E3}">
      <dgm:prSet/>
      <dgm:spPr/>
      <dgm:t>
        <a:bodyPr/>
        <a:lstStyle/>
        <a:p>
          <a:endParaRPr lang="en-US"/>
        </a:p>
      </dgm:t>
    </dgm:pt>
    <dgm:pt modelId="{2B72650A-34EB-47C7-81D4-E736A450989A}" type="sibTrans" cxnId="{067C620D-2306-4AE0-8805-7E99092602E3}">
      <dgm:prSet/>
      <dgm:spPr/>
      <dgm:t>
        <a:bodyPr/>
        <a:lstStyle/>
        <a:p>
          <a:endParaRPr lang="en-US"/>
        </a:p>
      </dgm:t>
    </dgm:pt>
    <dgm:pt modelId="{27EB1294-36E6-4A02-B4C5-0465014F7068}">
      <dgm:prSet/>
      <dgm:spPr/>
      <dgm:t>
        <a:bodyPr/>
        <a:lstStyle/>
        <a:p>
          <a:r>
            <a:rPr lang="fi-FI"/>
            <a:t>We use Redmine for maintaining schedule, task, project file and kanban board.</a:t>
          </a:r>
          <a:endParaRPr lang="en-US"/>
        </a:p>
      </dgm:t>
    </dgm:pt>
    <dgm:pt modelId="{6D603C55-334B-453C-B8C3-188A17F56DD7}" type="parTrans" cxnId="{83F891D4-DEE9-468B-B1EC-5E488376C825}">
      <dgm:prSet/>
      <dgm:spPr/>
      <dgm:t>
        <a:bodyPr/>
        <a:lstStyle/>
        <a:p>
          <a:endParaRPr lang="en-US"/>
        </a:p>
      </dgm:t>
    </dgm:pt>
    <dgm:pt modelId="{DD8026AE-3E6C-4F4E-B7DF-8594F6747B78}" type="sibTrans" cxnId="{83F891D4-DEE9-468B-B1EC-5E488376C825}">
      <dgm:prSet/>
      <dgm:spPr/>
      <dgm:t>
        <a:bodyPr/>
        <a:lstStyle/>
        <a:p>
          <a:endParaRPr lang="en-US"/>
        </a:p>
      </dgm:t>
    </dgm:pt>
    <dgm:pt modelId="{AF262DBA-7C32-429A-BD15-E17E7160F61A}" type="pres">
      <dgm:prSet presAssocID="{02D585EF-54E6-4C69-A7CB-6D4F57621133}" presName="diagram" presStyleCnt="0">
        <dgm:presLayoutVars>
          <dgm:dir/>
          <dgm:resizeHandles val="exact"/>
        </dgm:presLayoutVars>
      </dgm:prSet>
      <dgm:spPr/>
    </dgm:pt>
    <dgm:pt modelId="{DA819159-BE29-40EF-AAF9-DE8F39ECFB15}" type="pres">
      <dgm:prSet presAssocID="{0785D528-27E4-4529-9536-936A565E264B}" presName="node" presStyleLbl="node1" presStyleIdx="0" presStyleCnt="5">
        <dgm:presLayoutVars>
          <dgm:bulletEnabled val="1"/>
        </dgm:presLayoutVars>
      </dgm:prSet>
      <dgm:spPr/>
    </dgm:pt>
    <dgm:pt modelId="{19DFF361-4057-41E7-B9BB-271F70F02047}" type="pres">
      <dgm:prSet presAssocID="{EC9C5479-7822-4632-B6DD-6C8E09C76ACA}" presName="sibTrans" presStyleCnt="0"/>
      <dgm:spPr/>
    </dgm:pt>
    <dgm:pt modelId="{4F5B96A1-3302-42E2-B4BF-00DC7B26055D}" type="pres">
      <dgm:prSet presAssocID="{FBC9C597-C8CC-46A1-947C-A521A6EB9832}" presName="node" presStyleLbl="node1" presStyleIdx="1" presStyleCnt="5">
        <dgm:presLayoutVars>
          <dgm:bulletEnabled val="1"/>
        </dgm:presLayoutVars>
      </dgm:prSet>
      <dgm:spPr/>
    </dgm:pt>
    <dgm:pt modelId="{AD012D53-7D73-472F-B2F9-EC807C061E36}" type="pres">
      <dgm:prSet presAssocID="{A04B1C3E-33D7-4DDC-A54D-AFF4CE70E885}" presName="sibTrans" presStyleCnt="0"/>
      <dgm:spPr/>
    </dgm:pt>
    <dgm:pt modelId="{BE65E2B2-CC95-4602-AF15-8913532543AF}" type="pres">
      <dgm:prSet presAssocID="{3FEAAC9D-EA45-496C-920A-9436E615955A}" presName="node" presStyleLbl="node1" presStyleIdx="2" presStyleCnt="5">
        <dgm:presLayoutVars>
          <dgm:bulletEnabled val="1"/>
        </dgm:presLayoutVars>
      </dgm:prSet>
      <dgm:spPr/>
    </dgm:pt>
    <dgm:pt modelId="{2E36A18B-EACE-47BF-BE90-AC383EC58D5B}" type="pres">
      <dgm:prSet presAssocID="{46E89660-1787-498C-B13D-C10483ADB7E7}" presName="sibTrans" presStyleCnt="0"/>
      <dgm:spPr/>
    </dgm:pt>
    <dgm:pt modelId="{9B16BB51-CAF9-403C-8F94-E6B3EE4A9FC7}" type="pres">
      <dgm:prSet presAssocID="{286F6841-C42A-4A23-95BA-BFBFBF576E3F}" presName="node" presStyleLbl="node1" presStyleIdx="3" presStyleCnt="5">
        <dgm:presLayoutVars>
          <dgm:bulletEnabled val="1"/>
        </dgm:presLayoutVars>
      </dgm:prSet>
      <dgm:spPr/>
    </dgm:pt>
    <dgm:pt modelId="{2F71C4B7-77AC-49D5-BFBD-2EC6BF1A5F21}" type="pres">
      <dgm:prSet presAssocID="{2B72650A-34EB-47C7-81D4-E736A450989A}" presName="sibTrans" presStyleCnt="0"/>
      <dgm:spPr/>
    </dgm:pt>
    <dgm:pt modelId="{119C6384-8DC1-491E-B48C-4CE92D22AAE7}" type="pres">
      <dgm:prSet presAssocID="{27EB1294-36E6-4A02-B4C5-0465014F7068}" presName="node" presStyleLbl="node1" presStyleIdx="4" presStyleCnt="5">
        <dgm:presLayoutVars>
          <dgm:bulletEnabled val="1"/>
        </dgm:presLayoutVars>
      </dgm:prSet>
      <dgm:spPr/>
    </dgm:pt>
  </dgm:ptLst>
  <dgm:cxnLst>
    <dgm:cxn modelId="{AC65F409-34B5-44CF-BC2F-80E6BFD80CD4}" type="presOf" srcId="{FBC9C597-C8CC-46A1-947C-A521A6EB9832}" destId="{4F5B96A1-3302-42E2-B4BF-00DC7B26055D}" srcOrd="0" destOrd="0" presId="urn:microsoft.com/office/officeart/2005/8/layout/default"/>
    <dgm:cxn modelId="{067C620D-2306-4AE0-8805-7E99092602E3}" srcId="{02D585EF-54E6-4C69-A7CB-6D4F57621133}" destId="{286F6841-C42A-4A23-95BA-BFBFBF576E3F}" srcOrd="3" destOrd="0" parTransId="{54CCCC20-694D-4E6E-81FA-D56FE162383E}" sibTransId="{2B72650A-34EB-47C7-81D4-E736A450989A}"/>
    <dgm:cxn modelId="{90FD1446-6DB5-4604-8DCC-7ACAD78BF8F3}" srcId="{02D585EF-54E6-4C69-A7CB-6D4F57621133}" destId="{3FEAAC9D-EA45-496C-920A-9436E615955A}" srcOrd="2" destOrd="0" parTransId="{94CC3A41-7BAB-4DB6-BDD8-A51989393BF7}" sibTransId="{46E89660-1787-498C-B13D-C10483ADB7E7}"/>
    <dgm:cxn modelId="{B0FA0782-FF12-4651-B617-0F13BF9C2092}" type="presOf" srcId="{02D585EF-54E6-4C69-A7CB-6D4F57621133}" destId="{AF262DBA-7C32-429A-BD15-E17E7160F61A}" srcOrd="0" destOrd="0" presId="urn:microsoft.com/office/officeart/2005/8/layout/default"/>
    <dgm:cxn modelId="{0CF0DF86-9461-4C38-848D-CEA6D342690D}" srcId="{02D585EF-54E6-4C69-A7CB-6D4F57621133}" destId="{0785D528-27E4-4529-9536-936A565E264B}" srcOrd="0" destOrd="0" parTransId="{20543141-A067-452F-9D7E-17F438FBDE08}" sibTransId="{EC9C5479-7822-4632-B6DD-6C8E09C76ACA}"/>
    <dgm:cxn modelId="{08856B90-E966-456F-B937-CA9AE31B3003}" srcId="{02D585EF-54E6-4C69-A7CB-6D4F57621133}" destId="{FBC9C597-C8CC-46A1-947C-A521A6EB9832}" srcOrd="1" destOrd="0" parTransId="{0321E6B0-A41B-4F90-B846-0187AAB0FA47}" sibTransId="{A04B1C3E-33D7-4DDC-A54D-AFF4CE70E885}"/>
    <dgm:cxn modelId="{934B03B7-AC74-4971-852B-61FE8715CC07}" type="presOf" srcId="{0785D528-27E4-4529-9536-936A565E264B}" destId="{DA819159-BE29-40EF-AAF9-DE8F39ECFB15}" srcOrd="0" destOrd="0" presId="urn:microsoft.com/office/officeart/2005/8/layout/default"/>
    <dgm:cxn modelId="{9CB3D2B9-3FBF-4974-9479-DCEE756B9F2F}" type="presOf" srcId="{286F6841-C42A-4A23-95BA-BFBFBF576E3F}" destId="{9B16BB51-CAF9-403C-8F94-E6B3EE4A9FC7}" srcOrd="0" destOrd="0" presId="urn:microsoft.com/office/officeart/2005/8/layout/default"/>
    <dgm:cxn modelId="{D29186C1-8EDC-451A-B10C-06FA2E8DDB35}" type="presOf" srcId="{27EB1294-36E6-4A02-B4C5-0465014F7068}" destId="{119C6384-8DC1-491E-B48C-4CE92D22AAE7}" srcOrd="0" destOrd="0" presId="urn:microsoft.com/office/officeart/2005/8/layout/default"/>
    <dgm:cxn modelId="{494BA2CA-EC59-4C16-9310-D22D8FBAAFD9}" type="presOf" srcId="{3FEAAC9D-EA45-496C-920A-9436E615955A}" destId="{BE65E2B2-CC95-4602-AF15-8913532543AF}" srcOrd="0" destOrd="0" presId="urn:microsoft.com/office/officeart/2005/8/layout/default"/>
    <dgm:cxn modelId="{83F891D4-DEE9-468B-B1EC-5E488376C825}" srcId="{02D585EF-54E6-4C69-A7CB-6D4F57621133}" destId="{27EB1294-36E6-4A02-B4C5-0465014F7068}" srcOrd="4" destOrd="0" parTransId="{6D603C55-334B-453C-B8C3-188A17F56DD7}" sibTransId="{DD8026AE-3E6C-4F4E-B7DF-8594F6747B78}"/>
    <dgm:cxn modelId="{2375C5B2-5F3A-4C48-8561-45C6DD9BA1FF}" type="presParOf" srcId="{AF262DBA-7C32-429A-BD15-E17E7160F61A}" destId="{DA819159-BE29-40EF-AAF9-DE8F39ECFB15}" srcOrd="0" destOrd="0" presId="urn:microsoft.com/office/officeart/2005/8/layout/default"/>
    <dgm:cxn modelId="{9287D14C-6B11-4AFB-9FC0-AF554C8E05B0}" type="presParOf" srcId="{AF262DBA-7C32-429A-BD15-E17E7160F61A}" destId="{19DFF361-4057-41E7-B9BB-271F70F02047}" srcOrd="1" destOrd="0" presId="urn:microsoft.com/office/officeart/2005/8/layout/default"/>
    <dgm:cxn modelId="{650F1671-7AFC-4ACB-B884-A3549899741C}" type="presParOf" srcId="{AF262DBA-7C32-429A-BD15-E17E7160F61A}" destId="{4F5B96A1-3302-42E2-B4BF-00DC7B26055D}" srcOrd="2" destOrd="0" presId="urn:microsoft.com/office/officeart/2005/8/layout/default"/>
    <dgm:cxn modelId="{DE0D8394-94B5-4B29-9214-02B0B0D36389}" type="presParOf" srcId="{AF262DBA-7C32-429A-BD15-E17E7160F61A}" destId="{AD012D53-7D73-472F-B2F9-EC807C061E36}" srcOrd="3" destOrd="0" presId="urn:microsoft.com/office/officeart/2005/8/layout/default"/>
    <dgm:cxn modelId="{351DF1FF-DB36-4E09-ADFE-3FAFD70D470B}" type="presParOf" srcId="{AF262DBA-7C32-429A-BD15-E17E7160F61A}" destId="{BE65E2B2-CC95-4602-AF15-8913532543AF}" srcOrd="4" destOrd="0" presId="urn:microsoft.com/office/officeart/2005/8/layout/default"/>
    <dgm:cxn modelId="{F8C72427-52B6-41E9-8005-70164B7DC62D}" type="presParOf" srcId="{AF262DBA-7C32-429A-BD15-E17E7160F61A}" destId="{2E36A18B-EACE-47BF-BE90-AC383EC58D5B}" srcOrd="5" destOrd="0" presId="urn:microsoft.com/office/officeart/2005/8/layout/default"/>
    <dgm:cxn modelId="{889FADB7-C0D6-4FF8-8CDF-F712E7402FED}" type="presParOf" srcId="{AF262DBA-7C32-429A-BD15-E17E7160F61A}" destId="{9B16BB51-CAF9-403C-8F94-E6B3EE4A9FC7}" srcOrd="6" destOrd="0" presId="urn:microsoft.com/office/officeart/2005/8/layout/default"/>
    <dgm:cxn modelId="{16BB9679-B1A7-405E-B987-C16BC73349F8}" type="presParOf" srcId="{AF262DBA-7C32-429A-BD15-E17E7160F61A}" destId="{2F71C4B7-77AC-49D5-BFBD-2EC6BF1A5F21}" srcOrd="7" destOrd="0" presId="urn:microsoft.com/office/officeart/2005/8/layout/default"/>
    <dgm:cxn modelId="{D4228C2A-4CFF-4A9F-ABA6-63E664352C9B}" type="presParOf" srcId="{AF262DBA-7C32-429A-BD15-E17E7160F61A}" destId="{119C6384-8DC1-491E-B48C-4CE92D22AAE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50203D-4FF7-45BC-AFF9-9248D65D0EE1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F7F3C2-FA8B-48D6-8676-A71E27FDE94E}">
      <dgm:prSet/>
      <dgm:spPr/>
      <dgm:t>
        <a:bodyPr/>
        <a:lstStyle/>
        <a:p>
          <a:r>
            <a:rPr lang="en-US"/>
            <a:t>VACON-8000-Solar-NXV0010-NXV0100-Manual-DPD00426A-UK</a:t>
          </a:r>
        </a:p>
      </dgm:t>
    </dgm:pt>
    <dgm:pt modelId="{A7173A1E-CA2B-403D-AC60-5CA45F919B1E}" type="parTrans" cxnId="{2C2F6F24-DB72-46CE-ABB9-CAA28695936B}">
      <dgm:prSet/>
      <dgm:spPr/>
      <dgm:t>
        <a:bodyPr/>
        <a:lstStyle/>
        <a:p>
          <a:endParaRPr lang="en-US"/>
        </a:p>
      </dgm:t>
    </dgm:pt>
    <dgm:pt modelId="{3B56D695-72BD-4F01-9D51-2CD2E3D9E884}" type="sibTrans" cxnId="{2C2F6F24-DB72-46CE-ABB9-CAA28695936B}">
      <dgm:prSet/>
      <dgm:spPr/>
      <dgm:t>
        <a:bodyPr/>
        <a:lstStyle/>
        <a:p>
          <a:endParaRPr lang="en-US"/>
        </a:p>
      </dgm:t>
    </dgm:pt>
    <dgm:pt modelId="{898ADE68-01B3-4123-BAF8-B1003BD63779}">
      <dgm:prSet/>
      <dgm:spPr/>
      <dgm:t>
        <a:bodyPr/>
        <a:lstStyle/>
        <a:p>
          <a:r>
            <a:rPr lang="en-US"/>
            <a:t>WRM247+_DataSheet_2015 </a:t>
          </a:r>
        </a:p>
      </dgm:t>
    </dgm:pt>
    <dgm:pt modelId="{94EBCF79-6940-4267-BBE6-45A55363A36B}" type="parTrans" cxnId="{AAA2BD29-D13F-4A5E-BF5F-238DEB7527E8}">
      <dgm:prSet/>
      <dgm:spPr/>
      <dgm:t>
        <a:bodyPr/>
        <a:lstStyle/>
        <a:p>
          <a:endParaRPr lang="en-US"/>
        </a:p>
      </dgm:t>
    </dgm:pt>
    <dgm:pt modelId="{A7BF99F8-0249-4F14-9FCB-A9582860350F}" type="sibTrans" cxnId="{AAA2BD29-D13F-4A5E-BF5F-238DEB7527E8}">
      <dgm:prSet/>
      <dgm:spPr/>
      <dgm:t>
        <a:bodyPr/>
        <a:lstStyle/>
        <a:p>
          <a:endParaRPr lang="en-US"/>
        </a:p>
      </dgm:t>
    </dgm:pt>
    <dgm:pt modelId="{A02071CA-4E9A-4121-85CD-4B65D1435CE0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https://iot-ticket.com/platform</a:t>
          </a:r>
          <a:endParaRPr lang="en-US"/>
        </a:p>
      </dgm:t>
    </dgm:pt>
    <dgm:pt modelId="{1A82CECA-CE33-4B3C-88CB-19D59A0ABAED}" type="parTrans" cxnId="{857B4876-5E57-4B9D-8E81-C47DAAB58E86}">
      <dgm:prSet/>
      <dgm:spPr/>
      <dgm:t>
        <a:bodyPr/>
        <a:lstStyle/>
        <a:p>
          <a:endParaRPr lang="en-US"/>
        </a:p>
      </dgm:t>
    </dgm:pt>
    <dgm:pt modelId="{5F35DED5-5A86-4987-83BB-3897213926C4}" type="sibTrans" cxnId="{857B4876-5E57-4B9D-8E81-C47DAAB58E86}">
      <dgm:prSet/>
      <dgm:spPr/>
      <dgm:t>
        <a:bodyPr/>
        <a:lstStyle/>
        <a:p>
          <a:endParaRPr lang="en-US"/>
        </a:p>
      </dgm:t>
    </dgm:pt>
    <dgm:pt modelId="{8FDD58E3-2D65-48D9-9115-1035E7EFB92D}">
      <dgm:prSet/>
      <dgm:spPr/>
      <dgm:t>
        <a:bodyPr/>
        <a:lstStyle/>
        <a:p>
          <a:r>
            <a:rPr lang="en-GB">
              <a:hlinkClick xmlns:r="http://schemas.openxmlformats.org/officeDocument/2006/relationships" r:id="rId2"/>
            </a:rPr>
            <a:t>https://omega.cc.puv.fi/redmine/projects/solar/files</a:t>
          </a:r>
          <a:endParaRPr lang="en-US"/>
        </a:p>
      </dgm:t>
    </dgm:pt>
    <dgm:pt modelId="{EFE12214-27A1-4DC9-A5D3-DA5D4791C208}" type="parTrans" cxnId="{0C09929D-5BE6-403F-AEC4-250E01E30BB9}">
      <dgm:prSet/>
      <dgm:spPr/>
      <dgm:t>
        <a:bodyPr/>
        <a:lstStyle/>
        <a:p>
          <a:endParaRPr lang="en-US"/>
        </a:p>
      </dgm:t>
    </dgm:pt>
    <dgm:pt modelId="{C9E27E12-EB38-4568-BF74-770906A750B6}" type="sibTrans" cxnId="{0C09929D-5BE6-403F-AEC4-250E01E30BB9}">
      <dgm:prSet/>
      <dgm:spPr/>
      <dgm:t>
        <a:bodyPr/>
        <a:lstStyle/>
        <a:p>
          <a:endParaRPr lang="en-US"/>
        </a:p>
      </dgm:t>
    </dgm:pt>
    <dgm:pt modelId="{1F9D2477-B85A-4855-B36A-3728A6659404}">
      <dgm:prSet/>
      <dgm:spPr/>
      <dgm:t>
        <a:bodyPr/>
        <a:lstStyle/>
        <a:p>
          <a:r>
            <a:rPr lang="en-GB">
              <a:hlinkClick xmlns:r="http://schemas.openxmlformats.org/officeDocument/2006/relationships" r:id="rId3"/>
            </a:rPr>
            <a:t>https://omega.cc.puv.fi/redmine/projects/solar/wiki</a:t>
          </a:r>
          <a:endParaRPr lang="en-US"/>
        </a:p>
      </dgm:t>
    </dgm:pt>
    <dgm:pt modelId="{8415B4FA-8405-4632-8BCE-5CDB6D99EB6D}" type="parTrans" cxnId="{FBCA5411-7C7B-4D08-8520-0E2AEFB161B1}">
      <dgm:prSet/>
      <dgm:spPr/>
      <dgm:t>
        <a:bodyPr/>
        <a:lstStyle/>
        <a:p>
          <a:endParaRPr lang="en-US"/>
        </a:p>
      </dgm:t>
    </dgm:pt>
    <dgm:pt modelId="{6F82C1F4-B0C7-4728-9E34-0A8B642B199F}" type="sibTrans" cxnId="{FBCA5411-7C7B-4D08-8520-0E2AEFB161B1}">
      <dgm:prSet/>
      <dgm:spPr/>
      <dgm:t>
        <a:bodyPr/>
        <a:lstStyle/>
        <a:p>
          <a:endParaRPr lang="en-US"/>
        </a:p>
      </dgm:t>
    </dgm:pt>
    <dgm:pt modelId="{08AA5871-CF52-48DA-8E19-0B1D1C0E88CB}" type="pres">
      <dgm:prSet presAssocID="{7650203D-4FF7-45BC-AFF9-9248D65D0EE1}" presName="outerComposite" presStyleCnt="0">
        <dgm:presLayoutVars>
          <dgm:chMax val="5"/>
          <dgm:dir/>
          <dgm:resizeHandles val="exact"/>
        </dgm:presLayoutVars>
      </dgm:prSet>
      <dgm:spPr/>
    </dgm:pt>
    <dgm:pt modelId="{28ABF35A-E81A-484D-B33F-857EA655B0E9}" type="pres">
      <dgm:prSet presAssocID="{7650203D-4FF7-45BC-AFF9-9248D65D0EE1}" presName="dummyMaxCanvas" presStyleCnt="0">
        <dgm:presLayoutVars/>
      </dgm:prSet>
      <dgm:spPr/>
    </dgm:pt>
    <dgm:pt modelId="{2F714A59-E691-49E7-B096-04EB3A4DA507}" type="pres">
      <dgm:prSet presAssocID="{7650203D-4FF7-45BC-AFF9-9248D65D0EE1}" presName="FiveNodes_1" presStyleLbl="node1" presStyleIdx="0" presStyleCnt="5">
        <dgm:presLayoutVars>
          <dgm:bulletEnabled val="1"/>
        </dgm:presLayoutVars>
      </dgm:prSet>
      <dgm:spPr/>
    </dgm:pt>
    <dgm:pt modelId="{BB2F8DD3-2E76-4421-8A11-6BFC35A3F891}" type="pres">
      <dgm:prSet presAssocID="{7650203D-4FF7-45BC-AFF9-9248D65D0EE1}" presName="FiveNodes_2" presStyleLbl="node1" presStyleIdx="1" presStyleCnt="5">
        <dgm:presLayoutVars>
          <dgm:bulletEnabled val="1"/>
        </dgm:presLayoutVars>
      </dgm:prSet>
      <dgm:spPr/>
    </dgm:pt>
    <dgm:pt modelId="{E39E86EC-1F86-4F42-9AF4-4F7D50840BAE}" type="pres">
      <dgm:prSet presAssocID="{7650203D-4FF7-45BC-AFF9-9248D65D0EE1}" presName="FiveNodes_3" presStyleLbl="node1" presStyleIdx="2" presStyleCnt="5">
        <dgm:presLayoutVars>
          <dgm:bulletEnabled val="1"/>
        </dgm:presLayoutVars>
      </dgm:prSet>
      <dgm:spPr/>
    </dgm:pt>
    <dgm:pt modelId="{A03BC1B8-E014-4490-9262-23D63F2BB42D}" type="pres">
      <dgm:prSet presAssocID="{7650203D-4FF7-45BC-AFF9-9248D65D0EE1}" presName="FiveNodes_4" presStyleLbl="node1" presStyleIdx="3" presStyleCnt="5">
        <dgm:presLayoutVars>
          <dgm:bulletEnabled val="1"/>
        </dgm:presLayoutVars>
      </dgm:prSet>
      <dgm:spPr/>
    </dgm:pt>
    <dgm:pt modelId="{CFA748D5-4D82-48BE-AECF-E4A4E6780190}" type="pres">
      <dgm:prSet presAssocID="{7650203D-4FF7-45BC-AFF9-9248D65D0EE1}" presName="FiveNodes_5" presStyleLbl="node1" presStyleIdx="4" presStyleCnt="5">
        <dgm:presLayoutVars>
          <dgm:bulletEnabled val="1"/>
        </dgm:presLayoutVars>
      </dgm:prSet>
      <dgm:spPr/>
    </dgm:pt>
    <dgm:pt modelId="{867269CB-8C26-431C-A1CD-2D4D78A86D05}" type="pres">
      <dgm:prSet presAssocID="{7650203D-4FF7-45BC-AFF9-9248D65D0EE1}" presName="FiveConn_1-2" presStyleLbl="fgAccFollowNode1" presStyleIdx="0" presStyleCnt="4">
        <dgm:presLayoutVars>
          <dgm:bulletEnabled val="1"/>
        </dgm:presLayoutVars>
      </dgm:prSet>
      <dgm:spPr/>
    </dgm:pt>
    <dgm:pt modelId="{67D646E0-FFD2-406A-9068-CD40DB34F901}" type="pres">
      <dgm:prSet presAssocID="{7650203D-4FF7-45BC-AFF9-9248D65D0EE1}" presName="FiveConn_2-3" presStyleLbl="fgAccFollowNode1" presStyleIdx="1" presStyleCnt="4">
        <dgm:presLayoutVars>
          <dgm:bulletEnabled val="1"/>
        </dgm:presLayoutVars>
      </dgm:prSet>
      <dgm:spPr/>
    </dgm:pt>
    <dgm:pt modelId="{E0B28345-05EA-486D-9764-9662E7522E75}" type="pres">
      <dgm:prSet presAssocID="{7650203D-4FF7-45BC-AFF9-9248D65D0EE1}" presName="FiveConn_3-4" presStyleLbl="fgAccFollowNode1" presStyleIdx="2" presStyleCnt="4">
        <dgm:presLayoutVars>
          <dgm:bulletEnabled val="1"/>
        </dgm:presLayoutVars>
      </dgm:prSet>
      <dgm:spPr/>
    </dgm:pt>
    <dgm:pt modelId="{0552AC69-71DA-4BA5-A4FE-3C5287C20B5D}" type="pres">
      <dgm:prSet presAssocID="{7650203D-4FF7-45BC-AFF9-9248D65D0EE1}" presName="FiveConn_4-5" presStyleLbl="fgAccFollowNode1" presStyleIdx="3" presStyleCnt="4">
        <dgm:presLayoutVars>
          <dgm:bulletEnabled val="1"/>
        </dgm:presLayoutVars>
      </dgm:prSet>
      <dgm:spPr/>
    </dgm:pt>
    <dgm:pt modelId="{1BBBC22D-E0F5-47DF-9E88-748708814D96}" type="pres">
      <dgm:prSet presAssocID="{7650203D-4FF7-45BC-AFF9-9248D65D0EE1}" presName="FiveNodes_1_text" presStyleLbl="node1" presStyleIdx="4" presStyleCnt="5">
        <dgm:presLayoutVars>
          <dgm:bulletEnabled val="1"/>
        </dgm:presLayoutVars>
      </dgm:prSet>
      <dgm:spPr/>
    </dgm:pt>
    <dgm:pt modelId="{6E82EC75-7DFE-4ECB-A466-D073381BF03A}" type="pres">
      <dgm:prSet presAssocID="{7650203D-4FF7-45BC-AFF9-9248D65D0EE1}" presName="FiveNodes_2_text" presStyleLbl="node1" presStyleIdx="4" presStyleCnt="5">
        <dgm:presLayoutVars>
          <dgm:bulletEnabled val="1"/>
        </dgm:presLayoutVars>
      </dgm:prSet>
      <dgm:spPr/>
    </dgm:pt>
    <dgm:pt modelId="{F3BAD33E-0C61-4678-991B-D753A5E49752}" type="pres">
      <dgm:prSet presAssocID="{7650203D-4FF7-45BC-AFF9-9248D65D0EE1}" presName="FiveNodes_3_text" presStyleLbl="node1" presStyleIdx="4" presStyleCnt="5">
        <dgm:presLayoutVars>
          <dgm:bulletEnabled val="1"/>
        </dgm:presLayoutVars>
      </dgm:prSet>
      <dgm:spPr/>
    </dgm:pt>
    <dgm:pt modelId="{D2971ACD-2E8D-4D89-B2A8-A21866FD306D}" type="pres">
      <dgm:prSet presAssocID="{7650203D-4FF7-45BC-AFF9-9248D65D0EE1}" presName="FiveNodes_4_text" presStyleLbl="node1" presStyleIdx="4" presStyleCnt="5">
        <dgm:presLayoutVars>
          <dgm:bulletEnabled val="1"/>
        </dgm:presLayoutVars>
      </dgm:prSet>
      <dgm:spPr/>
    </dgm:pt>
    <dgm:pt modelId="{0C86688A-27FA-4F03-848A-48B4F440B841}" type="pres">
      <dgm:prSet presAssocID="{7650203D-4FF7-45BC-AFF9-9248D65D0EE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F930005-484A-470E-A621-A94E031C1404}" type="presOf" srcId="{79F7F3C2-FA8B-48D6-8676-A71E27FDE94E}" destId="{2F714A59-E691-49E7-B096-04EB3A4DA507}" srcOrd="0" destOrd="0" presId="urn:microsoft.com/office/officeart/2005/8/layout/vProcess5"/>
    <dgm:cxn modelId="{C08A1B08-4A3F-4448-9D3B-09C4956BEFD3}" type="presOf" srcId="{79F7F3C2-FA8B-48D6-8676-A71E27FDE94E}" destId="{1BBBC22D-E0F5-47DF-9E88-748708814D96}" srcOrd="1" destOrd="0" presId="urn:microsoft.com/office/officeart/2005/8/layout/vProcess5"/>
    <dgm:cxn modelId="{FBCA5411-7C7B-4D08-8520-0E2AEFB161B1}" srcId="{7650203D-4FF7-45BC-AFF9-9248D65D0EE1}" destId="{1F9D2477-B85A-4855-B36A-3728A6659404}" srcOrd="4" destOrd="0" parTransId="{8415B4FA-8405-4632-8BCE-5CDB6D99EB6D}" sibTransId="{6F82C1F4-B0C7-4728-9E34-0A8B642B199F}"/>
    <dgm:cxn modelId="{A3756E19-61BC-47C6-9535-660A165060C2}" type="presOf" srcId="{A02071CA-4E9A-4121-85CD-4B65D1435CE0}" destId="{F3BAD33E-0C61-4678-991B-D753A5E49752}" srcOrd="1" destOrd="0" presId="urn:microsoft.com/office/officeart/2005/8/layout/vProcess5"/>
    <dgm:cxn modelId="{EE695C22-EAD4-47C2-86FA-BF795BF00F46}" type="presOf" srcId="{8FDD58E3-2D65-48D9-9115-1035E7EFB92D}" destId="{A03BC1B8-E014-4490-9262-23D63F2BB42D}" srcOrd="0" destOrd="0" presId="urn:microsoft.com/office/officeart/2005/8/layout/vProcess5"/>
    <dgm:cxn modelId="{2C2F6F24-DB72-46CE-ABB9-CAA28695936B}" srcId="{7650203D-4FF7-45BC-AFF9-9248D65D0EE1}" destId="{79F7F3C2-FA8B-48D6-8676-A71E27FDE94E}" srcOrd="0" destOrd="0" parTransId="{A7173A1E-CA2B-403D-AC60-5CA45F919B1E}" sibTransId="{3B56D695-72BD-4F01-9D51-2CD2E3D9E884}"/>
    <dgm:cxn modelId="{AAA2BD29-D13F-4A5E-BF5F-238DEB7527E8}" srcId="{7650203D-4FF7-45BC-AFF9-9248D65D0EE1}" destId="{898ADE68-01B3-4123-BAF8-B1003BD63779}" srcOrd="1" destOrd="0" parTransId="{94EBCF79-6940-4267-BBE6-45A55363A36B}" sibTransId="{A7BF99F8-0249-4F14-9FCB-A9582860350F}"/>
    <dgm:cxn modelId="{208A7A43-E47D-42B9-BDB7-85FA9045E1C1}" type="presOf" srcId="{898ADE68-01B3-4123-BAF8-B1003BD63779}" destId="{BB2F8DD3-2E76-4421-8A11-6BFC35A3F891}" srcOrd="0" destOrd="0" presId="urn:microsoft.com/office/officeart/2005/8/layout/vProcess5"/>
    <dgm:cxn modelId="{857B4876-5E57-4B9D-8E81-C47DAAB58E86}" srcId="{7650203D-4FF7-45BC-AFF9-9248D65D0EE1}" destId="{A02071CA-4E9A-4121-85CD-4B65D1435CE0}" srcOrd="2" destOrd="0" parTransId="{1A82CECA-CE33-4B3C-88CB-19D59A0ABAED}" sibTransId="{5F35DED5-5A86-4987-83BB-3897213926C4}"/>
    <dgm:cxn modelId="{9F55228D-E366-4FA9-BD7C-D9266C661346}" type="presOf" srcId="{3B56D695-72BD-4F01-9D51-2CD2E3D9E884}" destId="{867269CB-8C26-431C-A1CD-2D4D78A86D05}" srcOrd="0" destOrd="0" presId="urn:microsoft.com/office/officeart/2005/8/layout/vProcess5"/>
    <dgm:cxn modelId="{A92EEF9A-66F0-4311-9BCB-0004C9024B8F}" type="presOf" srcId="{898ADE68-01B3-4123-BAF8-B1003BD63779}" destId="{6E82EC75-7DFE-4ECB-A466-D073381BF03A}" srcOrd="1" destOrd="0" presId="urn:microsoft.com/office/officeart/2005/8/layout/vProcess5"/>
    <dgm:cxn modelId="{0C09929D-5BE6-403F-AEC4-250E01E30BB9}" srcId="{7650203D-4FF7-45BC-AFF9-9248D65D0EE1}" destId="{8FDD58E3-2D65-48D9-9115-1035E7EFB92D}" srcOrd="3" destOrd="0" parTransId="{EFE12214-27A1-4DC9-A5D3-DA5D4791C208}" sibTransId="{C9E27E12-EB38-4568-BF74-770906A750B6}"/>
    <dgm:cxn modelId="{36B21FB6-4CEB-4948-9494-CE88DBE2CDD5}" type="presOf" srcId="{8FDD58E3-2D65-48D9-9115-1035E7EFB92D}" destId="{D2971ACD-2E8D-4D89-B2A8-A21866FD306D}" srcOrd="1" destOrd="0" presId="urn:microsoft.com/office/officeart/2005/8/layout/vProcess5"/>
    <dgm:cxn modelId="{16295EB9-88E2-4AB0-99D0-B8093F6F4232}" type="presOf" srcId="{1F9D2477-B85A-4855-B36A-3728A6659404}" destId="{0C86688A-27FA-4F03-848A-48B4F440B841}" srcOrd="1" destOrd="0" presId="urn:microsoft.com/office/officeart/2005/8/layout/vProcess5"/>
    <dgm:cxn modelId="{874437CB-4848-4B66-9220-23E4A4D64A04}" type="presOf" srcId="{1F9D2477-B85A-4855-B36A-3728A6659404}" destId="{CFA748D5-4D82-48BE-AECF-E4A4E6780190}" srcOrd="0" destOrd="0" presId="urn:microsoft.com/office/officeart/2005/8/layout/vProcess5"/>
    <dgm:cxn modelId="{DF8074DA-B452-45BF-8430-102471442314}" type="presOf" srcId="{A02071CA-4E9A-4121-85CD-4B65D1435CE0}" destId="{E39E86EC-1F86-4F42-9AF4-4F7D50840BAE}" srcOrd="0" destOrd="0" presId="urn:microsoft.com/office/officeart/2005/8/layout/vProcess5"/>
    <dgm:cxn modelId="{8E77A9E8-99E2-4793-AF0F-998AE2F4E48B}" type="presOf" srcId="{C9E27E12-EB38-4568-BF74-770906A750B6}" destId="{0552AC69-71DA-4BA5-A4FE-3C5287C20B5D}" srcOrd="0" destOrd="0" presId="urn:microsoft.com/office/officeart/2005/8/layout/vProcess5"/>
    <dgm:cxn modelId="{54A7C9E8-5CC2-4097-8B15-D2F986A82404}" type="presOf" srcId="{A7BF99F8-0249-4F14-9FCB-A9582860350F}" destId="{67D646E0-FFD2-406A-9068-CD40DB34F901}" srcOrd="0" destOrd="0" presId="urn:microsoft.com/office/officeart/2005/8/layout/vProcess5"/>
    <dgm:cxn modelId="{37F1FCF1-89E6-4CA5-AD03-AC60CFF0F443}" type="presOf" srcId="{7650203D-4FF7-45BC-AFF9-9248D65D0EE1}" destId="{08AA5871-CF52-48DA-8E19-0B1D1C0E88CB}" srcOrd="0" destOrd="0" presId="urn:microsoft.com/office/officeart/2005/8/layout/vProcess5"/>
    <dgm:cxn modelId="{6B640AF9-0FB1-4123-BFE4-F560BFC40BCE}" type="presOf" srcId="{5F35DED5-5A86-4987-83BB-3897213926C4}" destId="{E0B28345-05EA-486D-9764-9662E7522E75}" srcOrd="0" destOrd="0" presId="urn:microsoft.com/office/officeart/2005/8/layout/vProcess5"/>
    <dgm:cxn modelId="{F308EE65-41A1-4867-82EF-11512124B746}" type="presParOf" srcId="{08AA5871-CF52-48DA-8E19-0B1D1C0E88CB}" destId="{28ABF35A-E81A-484D-B33F-857EA655B0E9}" srcOrd="0" destOrd="0" presId="urn:microsoft.com/office/officeart/2005/8/layout/vProcess5"/>
    <dgm:cxn modelId="{C4727889-088D-41A4-9C4B-AAECE2022B0A}" type="presParOf" srcId="{08AA5871-CF52-48DA-8E19-0B1D1C0E88CB}" destId="{2F714A59-E691-49E7-B096-04EB3A4DA507}" srcOrd="1" destOrd="0" presId="urn:microsoft.com/office/officeart/2005/8/layout/vProcess5"/>
    <dgm:cxn modelId="{ACA3DC35-B66F-4D77-BB29-B1D7EB932FD0}" type="presParOf" srcId="{08AA5871-CF52-48DA-8E19-0B1D1C0E88CB}" destId="{BB2F8DD3-2E76-4421-8A11-6BFC35A3F891}" srcOrd="2" destOrd="0" presId="urn:microsoft.com/office/officeart/2005/8/layout/vProcess5"/>
    <dgm:cxn modelId="{54811F74-08A6-4508-8E5E-37223BA8B07A}" type="presParOf" srcId="{08AA5871-CF52-48DA-8E19-0B1D1C0E88CB}" destId="{E39E86EC-1F86-4F42-9AF4-4F7D50840BAE}" srcOrd="3" destOrd="0" presId="urn:microsoft.com/office/officeart/2005/8/layout/vProcess5"/>
    <dgm:cxn modelId="{273D70D2-F8BD-484C-8C3F-0B702E62E3B3}" type="presParOf" srcId="{08AA5871-CF52-48DA-8E19-0B1D1C0E88CB}" destId="{A03BC1B8-E014-4490-9262-23D63F2BB42D}" srcOrd="4" destOrd="0" presId="urn:microsoft.com/office/officeart/2005/8/layout/vProcess5"/>
    <dgm:cxn modelId="{A6CBC10D-B5FE-48FC-9414-3ADE0E1940E5}" type="presParOf" srcId="{08AA5871-CF52-48DA-8E19-0B1D1C0E88CB}" destId="{CFA748D5-4D82-48BE-AECF-E4A4E6780190}" srcOrd="5" destOrd="0" presId="urn:microsoft.com/office/officeart/2005/8/layout/vProcess5"/>
    <dgm:cxn modelId="{677766D7-9488-476A-9814-F88377EAEDF8}" type="presParOf" srcId="{08AA5871-CF52-48DA-8E19-0B1D1C0E88CB}" destId="{867269CB-8C26-431C-A1CD-2D4D78A86D05}" srcOrd="6" destOrd="0" presId="urn:microsoft.com/office/officeart/2005/8/layout/vProcess5"/>
    <dgm:cxn modelId="{EBADE4B5-2058-4FE1-AC72-7B8FE5930122}" type="presParOf" srcId="{08AA5871-CF52-48DA-8E19-0B1D1C0E88CB}" destId="{67D646E0-FFD2-406A-9068-CD40DB34F901}" srcOrd="7" destOrd="0" presId="urn:microsoft.com/office/officeart/2005/8/layout/vProcess5"/>
    <dgm:cxn modelId="{363E433B-AEF3-4B57-AF5A-133F8D4D5C16}" type="presParOf" srcId="{08AA5871-CF52-48DA-8E19-0B1D1C0E88CB}" destId="{E0B28345-05EA-486D-9764-9662E7522E75}" srcOrd="8" destOrd="0" presId="urn:microsoft.com/office/officeart/2005/8/layout/vProcess5"/>
    <dgm:cxn modelId="{B60F91BD-4F03-484F-838A-189A331233EF}" type="presParOf" srcId="{08AA5871-CF52-48DA-8E19-0B1D1C0E88CB}" destId="{0552AC69-71DA-4BA5-A4FE-3C5287C20B5D}" srcOrd="9" destOrd="0" presId="urn:microsoft.com/office/officeart/2005/8/layout/vProcess5"/>
    <dgm:cxn modelId="{C6F6D3C2-60E9-4D1A-8C52-0EF36121F16D}" type="presParOf" srcId="{08AA5871-CF52-48DA-8E19-0B1D1C0E88CB}" destId="{1BBBC22D-E0F5-47DF-9E88-748708814D96}" srcOrd="10" destOrd="0" presId="urn:microsoft.com/office/officeart/2005/8/layout/vProcess5"/>
    <dgm:cxn modelId="{7C537CB3-2C6B-4032-A214-4673198FE8E6}" type="presParOf" srcId="{08AA5871-CF52-48DA-8E19-0B1D1C0E88CB}" destId="{6E82EC75-7DFE-4ECB-A466-D073381BF03A}" srcOrd="11" destOrd="0" presId="urn:microsoft.com/office/officeart/2005/8/layout/vProcess5"/>
    <dgm:cxn modelId="{C83BD29F-D7E1-484D-9674-7D6EB755F220}" type="presParOf" srcId="{08AA5871-CF52-48DA-8E19-0B1D1C0E88CB}" destId="{F3BAD33E-0C61-4678-991B-D753A5E49752}" srcOrd="12" destOrd="0" presId="urn:microsoft.com/office/officeart/2005/8/layout/vProcess5"/>
    <dgm:cxn modelId="{D0EFE1C9-78C6-400D-A524-7DD5EB2DD23A}" type="presParOf" srcId="{08AA5871-CF52-48DA-8E19-0B1D1C0E88CB}" destId="{D2971ACD-2E8D-4D89-B2A8-A21866FD306D}" srcOrd="13" destOrd="0" presId="urn:microsoft.com/office/officeart/2005/8/layout/vProcess5"/>
    <dgm:cxn modelId="{8D0A83FA-B159-443D-B280-34F88166F1B8}" type="presParOf" srcId="{08AA5871-CF52-48DA-8E19-0B1D1C0E88CB}" destId="{0C86688A-27FA-4F03-848A-48B4F440B84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4DD27-64C1-4653-B762-76076E0685D3}">
      <dsp:nvSpPr>
        <dsp:cNvPr id="0" name=""/>
        <dsp:cNvSpPr/>
      </dsp:nvSpPr>
      <dsp:spPr>
        <a:xfrm>
          <a:off x="287043" y="1015539"/>
          <a:ext cx="892125" cy="892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8CC19-2A4C-432F-805E-D88BADDC17ED}">
      <dsp:nvSpPr>
        <dsp:cNvPr id="0" name=""/>
        <dsp:cNvSpPr/>
      </dsp:nvSpPr>
      <dsp:spPr>
        <a:xfrm>
          <a:off x="47716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F7A4C-BB3F-4F03-B8E5-9B0AAD075478}">
      <dsp:nvSpPr>
        <dsp:cNvPr id="0" name=""/>
        <dsp:cNvSpPr/>
      </dsp:nvSpPr>
      <dsp:spPr>
        <a:xfrm>
          <a:off x="185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Iot-ticket </a:t>
          </a:r>
          <a:endParaRPr lang="en-US" sz="1500" kern="1200"/>
        </a:p>
      </dsp:txBody>
      <dsp:txXfrm>
        <a:off x="1856" y="2185540"/>
        <a:ext cx="1462500" cy="585000"/>
      </dsp:txXfrm>
    </dsp:sp>
    <dsp:sp modelId="{CE031807-2FA1-4648-8B3A-A64D42359C2C}">
      <dsp:nvSpPr>
        <dsp:cNvPr id="0" name=""/>
        <dsp:cNvSpPr/>
      </dsp:nvSpPr>
      <dsp:spPr>
        <a:xfrm>
          <a:off x="2005481" y="1015539"/>
          <a:ext cx="892125" cy="892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9F5BF-0041-42D6-AE04-348B54A78679}">
      <dsp:nvSpPr>
        <dsp:cNvPr id="0" name=""/>
        <dsp:cNvSpPr/>
      </dsp:nvSpPr>
      <dsp:spPr>
        <a:xfrm>
          <a:off x="219560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052AC-C32C-49F8-9B75-503024345084}">
      <dsp:nvSpPr>
        <dsp:cNvPr id="0" name=""/>
        <dsp:cNvSpPr/>
      </dsp:nvSpPr>
      <dsp:spPr>
        <a:xfrm>
          <a:off x="172029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Our Goals</a:t>
          </a:r>
          <a:endParaRPr lang="en-US" sz="1500" kern="1200"/>
        </a:p>
      </dsp:txBody>
      <dsp:txXfrm>
        <a:off x="1720293" y="2185540"/>
        <a:ext cx="1462500" cy="585000"/>
      </dsp:txXfrm>
    </dsp:sp>
    <dsp:sp modelId="{21291400-9429-4FD5-93C8-1E276B809FA0}">
      <dsp:nvSpPr>
        <dsp:cNvPr id="0" name=""/>
        <dsp:cNvSpPr/>
      </dsp:nvSpPr>
      <dsp:spPr>
        <a:xfrm>
          <a:off x="3723918" y="1015539"/>
          <a:ext cx="892125" cy="892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E874E-CCA3-4494-BFBF-CA62BFCEAED4}">
      <dsp:nvSpPr>
        <dsp:cNvPr id="0" name=""/>
        <dsp:cNvSpPr/>
      </dsp:nvSpPr>
      <dsp:spPr>
        <a:xfrm>
          <a:off x="3914043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9D68D-60CB-46D9-B82F-A04AB3A994D6}">
      <dsp:nvSpPr>
        <dsp:cNvPr id="0" name=""/>
        <dsp:cNvSpPr/>
      </dsp:nvSpPr>
      <dsp:spPr>
        <a:xfrm>
          <a:off x="3438731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Project Roadmap </a:t>
          </a:r>
          <a:endParaRPr lang="en-US" sz="1500" kern="1200"/>
        </a:p>
      </dsp:txBody>
      <dsp:txXfrm>
        <a:off x="3438731" y="2185540"/>
        <a:ext cx="1462500" cy="585000"/>
      </dsp:txXfrm>
    </dsp:sp>
    <dsp:sp modelId="{6306D064-3078-4576-82DB-4222C30498F6}">
      <dsp:nvSpPr>
        <dsp:cNvPr id="0" name=""/>
        <dsp:cNvSpPr/>
      </dsp:nvSpPr>
      <dsp:spPr>
        <a:xfrm>
          <a:off x="5442356" y="1015539"/>
          <a:ext cx="892125" cy="8921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3C970-97BD-48A1-B473-048ED08447D2}">
      <dsp:nvSpPr>
        <dsp:cNvPr id="0" name=""/>
        <dsp:cNvSpPr/>
      </dsp:nvSpPr>
      <dsp:spPr>
        <a:xfrm>
          <a:off x="5632481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F72E3-B397-4259-9CA5-B77383C6F72C}">
      <dsp:nvSpPr>
        <dsp:cNvPr id="0" name=""/>
        <dsp:cNvSpPr/>
      </dsp:nvSpPr>
      <dsp:spPr>
        <a:xfrm>
          <a:off x="5157168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Working Methods and Tools</a:t>
          </a:r>
          <a:endParaRPr lang="en-US" sz="1500" kern="1200"/>
        </a:p>
      </dsp:txBody>
      <dsp:txXfrm>
        <a:off x="5157168" y="2185540"/>
        <a:ext cx="1462500" cy="585000"/>
      </dsp:txXfrm>
    </dsp:sp>
    <dsp:sp modelId="{D88F5586-4C42-4155-A3BE-617C8900AB67}">
      <dsp:nvSpPr>
        <dsp:cNvPr id="0" name=""/>
        <dsp:cNvSpPr/>
      </dsp:nvSpPr>
      <dsp:spPr>
        <a:xfrm>
          <a:off x="7160793" y="1015539"/>
          <a:ext cx="892125" cy="89212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9C516-C227-436F-8B40-6AB4D662523E}">
      <dsp:nvSpPr>
        <dsp:cNvPr id="0" name=""/>
        <dsp:cNvSpPr/>
      </dsp:nvSpPr>
      <dsp:spPr>
        <a:xfrm>
          <a:off x="735091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3E8BC-DC87-47A3-9F0B-A252914C32BD}">
      <dsp:nvSpPr>
        <dsp:cNvPr id="0" name=""/>
        <dsp:cNvSpPr/>
      </dsp:nvSpPr>
      <dsp:spPr>
        <a:xfrm>
          <a:off x="687560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Conclusion</a:t>
          </a:r>
          <a:endParaRPr lang="en-US" sz="1500" kern="1200"/>
        </a:p>
      </dsp:txBody>
      <dsp:txXfrm>
        <a:off x="6875606" y="2185540"/>
        <a:ext cx="1462500" cy="585000"/>
      </dsp:txXfrm>
    </dsp:sp>
    <dsp:sp modelId="{CD4E488C-F672-4F59-8FFE-2A6D20E2E39A}">
      <dsp:nvSpPr>
        <dsp:cNvPr id="0" name=""/>
        <dsp:cNvSpPr/>
      </dsp:nvSpPr>
      <dsp:spPr>
        <a:xfrm>
          <a:off x="8879231" y="1015539"/>
          <a:ext cx="892125" cy="892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4051C-2F78-4121-8EE9-82D8F040CDF5}">
      <dsp:nvSpPr>
        <dsp:cNvPr id="0" name=""/>
        <dsp:cNvSpPr/>
      </dsp:nvSpPr>
      <dsp:spPr>
        <a:xfrm>
          <a:off x="906935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63D9A-DB7B-4B47-AC02-50320C9F6ED1}">
      <dsp:nvSpPr>
        <dsp:cNvPr id="0" name=""/>
        <dsp:cNvSpPr/>
      </dsp:nvSpPr>
      <dsp:spPr>
        <a:xfrm>
          <a:off x="859404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References</a:t>
          </a:r>
          <a:br>
            <a:rPr lang="en-GB" sz="1500" kern="1200"/>
          </a:br>
          <a:endParaRPr lang="en-US" sz="1500" kern="1200"/>
        </a:p>
      </dsp:txBody>
      <dsp:txXfrm>
        <a:off x="8594043" y="2185540"/>
        <a:ext cx="1462500" cy="58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06A86-0CA2-4EC9-9D17-2BF8FF2010BA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1E0C1-BA05-401B-90FB-4FD9618BA0EF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Client will be able to monitor electricity produced and live production</a:t>
          </a:r>
        </a:p>
      </dsp:txBody>
      <dsp:txXfrm>
        <a:off x="560236" y="832323"/>
        <a:ext cx="4149382" cy="2576345"/>
      </dsp:txXfrm>
    </dsp:sp>
    <dsp:sp modelId="{379001BD-EF89-473A-BCE7-C8219772D36A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D97C4-7EF7-443D-8C9D-7815B9EC8345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Estimated production using weather data</a:t>
          </a:r>
        </a:p>
      </dsp:txBody>
      <dsp:txXfrm>
        <a:off x="5827635" y="832323"/>
        <a:ext cx="4149382" cy="2576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19159-BE29-40EF-AAF9-DE8F39ECFB15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project is done by using the scrum method and sprints. </a:t>
          </a:r>
        </a:p>
      </dsp:txBody>
      <dsp:txXfrm>
        <a:off x="377190" y="3160"/>
        <a:ext cx="2907506" cy="1744503"/>
      </dsp:txXfrm>
    </dsp:sp>
    <dsp:sp modelId="{4F5B96A1-3302-42E2-B4BF-00DC7B26055D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 every lecture ( weekly  2 lecture) we stand for our scrum meeting on VAMK campus.</a:t>
          </a:r>
        </a:p>
      </dsp:txBody>
      <dsp:txXfrm>
        <a:off x="3575446" y="3160"/>
        <a:ext cx="2907506" cy="1744503"/>
      </dsp:txXfrm>
    </dsp:sp>
    <dsp:sp modelId="{BE65E2B2-CC95-4602-AF15-8913532543AF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project is divided into three sprints.</a:t>
          </a:r>
        </a:p>
      </dsp:txBody>
      <dsp:txXfrm>
        <a:off x="6773703" y="3160"/>
        <a:ext cx="2907506" cy="1744503"/>
      </dsp:txXfrm>
    </dsp:sp>
    <dsp:sp modelId="{9B16BB51-CAF9-403C-8F94-E6B3EE4A9FC7}">
      <dsp:nvSpPr>
        <dsp:cNvPr id="0" name=""/>
        <dsp:cNvSpPr/>
      </dsp:nvSpPr>
      <dsp:spPr>
        <a:xfrm>
          <a:off x="1976318" y="2038415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400" kern="1200"/>
            <a:t>Each sprint contains 10 issues/tasks based on our project.</a:t>
          </a:r>
          <a:endParaRPr lang="en-US" sz="2400" kern="1200"/>
        </a:p>
      </dsp:txBody>
      <dsp:txXfrm>
        <a:off x="1976318" y="2038415"/>
        <a:ext cx="2907506" cy="1744503"/>
      </dsp:txXfrm>
    </dsp:sp>
    <dsp:sp modelId="{119C6384-8DC1-491E-B48C-4CE92D22AAE7}">
      <dsp:nvSpPr>
        <dsp:cNvPr id="0" name=""/>
        <dsp:cNvSpPr/>
      </dsp:nvSpPr>
      <dsp:spPr>
        <a:xfrm>
          <a:off x="5174575" y="2038415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400" kern="1200"/>
            <a:t>We use Redmine for maintaining schedule, task, project file and kanban board.</a:t>
          </a:r>
          <a:endParaRPr lang="en-US" sz="2400" kern="1200"/>
        </a:p>
      </dsp:txBody>
      <dsp:txXfrm>
        <a:off x="5174575" y="2038415"/>
        <a:ext cx="2907506" cy="17445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14A59-E691-49E7-B096-04EB3A4DA507}">
      <dsp:nvSpPr>
        <dsp:cNvPr id="0" name=""/>
        <dsp:cNvSpPr/>
      </dsp:nvSpPr>
      <dsp:spPr>
        <a:xfrm>
          <a:off x="0" y="0"/>
          <a:ext cx="7744967" cy="6769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VACON-8000-Solar-NXV0010-NXV0100-Manual-DPD00426A-UK</a:t>
          </a:r>
        </a:p>
      </dsp:txBody>
      <dsp:txXfrm>
        <a:off x="19827" y="19827"/>
        <a:ext cx="6935271" cy="637306"/>
      </dsp:txXfrm>
    </dsp:sp>
    <dsp:sp modelId="{BB2F8DD3-2E76-4421-8A11-6BFC35A3F891}">
      <dsp:nvSpPr>
        <dsp:cNvPr id="0" name=""/>
        <dsp:cNvSpPr/>
      </dsp:nvSpPr>
      <dsp:spPr>
        <a:xfrm>
          <a:off x="578358" y="770982"/>
          <a:ext cx="7744967" cy="676960"/>
        </a:xfrm>
        <a:prstGeom prst="roundRect">
          <a:avLst>
            <a:gd name="adj" fmla="val 10000"/>
          </a:avLst>
        </a:prstGeom>
        <a:solidFill>
          <a:schemeClr val="accent5">
            <a:hueOff val="-369795"/>
            <a:satOff val="687"/>
            <a:lumOff val="-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WRM247+_DataSheet_2015 </a:t>
          </a:r>
        </a:p>
      </dsp:txBody>
      <dsp:txXfrm>
        <a:off x="598185" y="790809"/>
        <a:ext cx="6686931" cy="637306"/>
      </dsp:txXfrm>
    </dsp:sp>
    <dsp:sp modelId="{E39E86EC-1F86-4F42-9AF4-4F7D50840BAE}">
      <dsp:nvSpPr>
        <dsp:cNvPr id="0" name=""/>
        <dsp:cNvSpPr/>
      </dsp:nvSpPr>
      <dsp:spPr>
        <a:xfrm>
          <a:off x="1156716" y="1541965"/>
          <a:ext cx="7744967" cy="676960"/>
        </a:xfrm>
        <a:prstGeom prst="roundRect">
          <a:avLst>
            <a:gd name="adj" fmla="val 10000"/>
          </a:avLst>
        </a:prstGeom>
        <a:solidFill>
          <a:schemeClr val="accent5">
            <a:hueOff val="-739589"/>
            <a:satOff val="1373"/>
            <a:lumOff val="-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hlinkClick xmlns:r="http://schemas.openxmlformats.org/officeDocument/2006/relationships" r:id="rId1"/>
            </a:rPr>
            <a:t>https://iot-ticket.com/platform</a:t>
          </a:r>
          <a:endParaRPr lang="en-US" sz="1900" kern="1200"/>
        </a:p>
      </dsp:txBody>
      <dsp:txXfrm>
        <a:off x="1176543" y="1561792"/>
        <a:ext cx="6686931" cy="637306"/>
      </dsp:txXfrm>
    </dsp:sp>
    <dsp:sp modelId="{A03BC1B8-E014-4490-9262-23D63F2BB42D}">
      <dsp:nvSpPr>
        <dsp:cNvPr id="0" name=""/>
        <dsp:cNvSpPr/>
      </dsp:nvSpPr>
      <dsp:spPr>
        <a:xfrm>
          <a:off x="1735073" y="2312947"/>
          <a:ext cx="7744967" cy="676960"/>
        </a:xfrm>
        <a:prstGeom prst="roundRect">
          <a:avLst>
            <a:gd name="adj" fmla="val 10000"/>
          </a:avLst>
        </a:prstGeom>
        <a:solidFill>
          <a:schemeClr val="accent5">
            <a:hueOff val="-1109384"/>
            <a:satOff val="2060"/>
            <a:lumOff val="-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hlinkClick xmlns:r="http://schemas.openxmlformats.org/officeDocument/2006/relationships" r:id="rId2"/>
            </a:rPr>
            <a:t>https://omega.cc.puv.fi/redmine/projects/solar/files</a:t>
          </a:r>
          <a:endParaRPr lang="en-US" sz="1900" kern="1200"/>
        </a:p>
      </dsp:txBody>
      <dsp:txXfrm>
        <a:off x="1754900" y="2332774"/>
        <a:ext cx="6686931" cy="637306"/>
      </dsp:txXfrm>
    </dsp:sp>
    <dsp:sp modelId="{CFA748D5-4D82-48BE-AECF-E4A4E6780190}">
      <dsp:nvSpPr>
        <dsp:cNvPr id="0" name=""/>
        <dsp:cNvSpPr/>
      </dsp:nvSpPr>
      <dsp:spPr>
        <a:xfrm>
          <a:off x="2313432" y="3083930"/>
          <a:ext cx="7744967" cy="676960"/>
        </a:xfrm>
        <a:prstGeom prst="roundRect">
          <a:avLst>
            <a:gd name="adj" fmla="val 10000"/>
          </a:avLst>
        </a:prstGeom>
        <a:solidFill>
          <a:schemeClr val="accent5">
            <a:hueOff val="-1479178"/>
            <a:satOff val="2746"/>
            <a:lumOff val="-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hlinkClick xmlns:r="http://schemas.openxmlformats.org/officeDocument/2006/relationships" r:id="rId3"/>
            </a:rPr>
            <a:t>https://omega.cc.puv.fi/redmine/projects/solar/wiki</a:t>
          </a:r>
          <a:endParaRPr lang="en-US" sz="1900" kern="1200"/>
        </a:p>
      </dsp:txBody>
      <dsp:txXfrm>
        <a:off x="2333259" y="3103757"/>
        <a:ext cx="6686931" cy="637306"/>
      </dsp:txXfrm>
    </dsp:sp>
    <dsp:sp modelId="{867269CB-8C26-431C-A1CD-2D4D78A86D05}">
      <dsp:nvSpPr>
        <dsp:cNvPr id="0" name=""/>
        <dsp:cNvSpPr/>
      </dsp:nvSpPr>
      <dsp:spPr>
        <a:xfrm>
          <a:off x="7304943" y="494557"/>
          <a:ext cx="440024" cy="4400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403948" y="494557"/>
        <a:ext cx="242014" cy="331118"/>
      </dsp:txXfrm>
    </dsp:sp>
    <dsp:sp modelId="{67D646E0-FFD2-406A-9068-CD40DB34F901}">
      <dsp:nvSpPr>
        <dsp:cNvPr id="0" name=""/>
        <dsp:cNvSpPr/>
      </dsp:nvSpPr>
      <dsp:spPr>
        <a:xfrm>
          <a:off x="7883301" y="1265539"/>
          <a:ext cx="440024" cy="4400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09377"/>
            <a:satOff val="483"/>
            <a:lumOff val="-176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82306" y="1265539"/>
        <a:ext cx="242014" cy="331118"/>
      </dsp:txXfrm>
    </dsp:sp>
    <dsp:sp modelId="{E0B28345-05EA-486D-9764-9662E7522E75}">
      <dsp:nvSpPr>
        <dsp:cNvPr id="0" name=""/>
        <dsp:cNvSpPr/>
      </dsp:nvSpPr>
      <dsp:spPr>
        <a:xfrm>
          <a:off x="8461659" y="2025239"/>
          <a:ext cx="440024" cy="4400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818753"/>
            <a:satOff val="966"/>
            <a:lumOff val="-35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560664" y="2025239"/>
        <a:ext cx="242014" cy="331118"/>
      </dsp:txXfrm>
    </dsp:sp>
    <dsp:sp modelId="{0552AC69-71DA-4BA5-A4FE-3C5287C20B5D}">
      <dsp:nvSpPr>
        <dsp:cNvPr id="0" name=""/>
        <dsp:cNvSpPr/>
      </dsp:nvSpPr>
      <dsp:spPr>
        <a:xfrm>
          <a:off x="9040017" y="2803744"/>
          <a:ext cx="440024" cy="4400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228130"/>
            <a:satOff val="1449"/>
            <a:lumOff val="-529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139022" y="2803744"/>
        <a:ext cx="242014" cy="331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5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2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4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1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9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0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7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65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7" r:id="rId5"/>
    <p:sldLayoutId id="2147483711" r:id="rId6"/>
    <p:sldLayoutId id="2147483712" r:id="rId7"/>
    <p:sldLayoutId id="2147483713" r:id="rId8"/>
    <p:sldLayoutId id="2147483716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fif"/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f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y.iot-ticket.com/Dashboard/#desktop/nJVsb4vTpF2IQE27BA80n5/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15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605E4-170C-4E60-A4DF-07DA42A9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en-GB" sz="4400">
                <a:solidFill>
                  <a:srgbClr val="FFFFFF"/>
                </a:solidFill>
              </a:rPr>
              <a:t>IOT based Solar Monitoring Dashboard </a:t>
            </a:r>
            <a:endParaRPr lang="en-FI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89250-4C2B-440A-921A-B4013A90D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9" y="3824516"/>
            <a:ext cx="3659246" cy="2393403"/>
          </a:xfrm>
        </p:spPr>
        <p:txBody>
          <a:bodyPr>
            <a:normAutofit/>
          </a:bodyPr>
          <a:lstStyle/>
          <a:p>
            <a:r>
              <a:rPr lang="en-GB" sz="1500">
                <a:solidFill>
                  <a:srgbClr val="FFFFFF"/>
                </a:solidFill>
              </a:rPr>
              <a:t>Software </a:t>
            </a:r>
            <a:r>
              <a:rPr lang="en-GB" sz="1500" i="1">
                <a:solidFill>
                  <a:srgbClr val="FFFFFF"/>
                </a:solidFill>
              </a:rPr>
              <a:t>Engineering</a:t>
            </a:r>
            <a:r>
              <a:rPr lang="en-GB" sz="1500">
                <a:solidFill>
                  <a:srgbClr val="FFFFFF"/>
                </a:solidFill>
              </a:rPr>
              <a:t> Project</a:t>
            </a:r>
            <a:endParaRPr lang="en-FI" sz="150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EE61F5C8-E2D8-4EAE-AB01-55FF27786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5282335" y="1663961"/>
            <a:ext cx="6275667" cy="353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5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5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D9DD6-6D22-4E68-895C-54622483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Issues Status (Redmine)</a:t>
            </a:r>
          </a:p>
        </p:txBody>
      </p: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E4C440-30E6-456A-9A90-E228AAE62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335" y="1742414"/>
            <a:ext cx="6275667" cy="33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3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4F0C-0D6F-4964-9CD6-FE1D8BD3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5" y="335384"/>
            <a:ext cx="10058400" cy="674715"/>
          </a:xfrm>
        </p:spPr>
        <p:txBody>
          <a:bodyPr>
            <a:normAutofit fontScale="90000"/>
          </a:bodyPr>
          <a:lstStyle/>
          <a:p>
            <a:r>
              <a:rPr lang="fi-FI" dirty="0" err="1"/>
              <a:t>Meeting</a:t>
            </a:r>
            <a:r>
              <a:rPr lang="fi-FI" dirty="0"/>
              <a:t> Notes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CE425-8206-4909-BDAE-F4625A4A6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5" y="1696944"/>
            <a:ext cx="2936279" cy="40286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09B228-68C8-477D-A4AF-F99C7C0AA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2" y="1697397"/>
            <a:ext cx="2951253" cy="4049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BEFBB-5CE8-46D9-9546-F203E7475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291" y="1696944"/>
            <a:ext cx="2730255" cy="4049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F9906E-3633-4843-B4ED-4EC594720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729" y="1617883"/>
            <a:ext cx="3387197" cy="21524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48263E-9184-4E8F-B201-B10C2B803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728" y="3721520"/>
            <a:ext cx="3387197" cy="222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7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76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23853-44FB-48EE-8DD3-09A37C5F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Sprint 3 (Redmine)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1CF6C30-4CAC-4031-BFB8-FEC9EBD3D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35" y="1860083"/>
            <a:ext cx="6275667" cy="31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3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644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23A8A-F6B2-494A-A503-8755EDAB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Kanban board (Redmine)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AB97A58-8FA9-40B7-8091-B9F26FFA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35" y="1546300"/>
            <a:ext cx="6275667" cy="376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6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F6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CC9DD-C555-4738-ACE5-AEFEC0D8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Our Mockup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EB62CF-0600-4497-99FC-930E16E28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94"/>
          <a:stretch/>
        </p:blipFill>
        <p:spPr>
          <a:xfrm>
            <a:off x="5282335" y="1228061"/>
            <a:ext cx="6275667" cy="44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19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70EEB-C26D-4C91-9E80-05197925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1590-DC8F-4F17-8EDA-5D7954884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>
                <a:solidFill>
                  <a:schemeClr val="tx1"/>
                </a:solidFill>
                <a:hlinkClick r:id="rId2"/>
              </a:rPr>
              <a:t>https://my.iot-ticket.com/Dashboard/#desktop/nJVsb4vTpF2IQE27BA80n5/1</a:t>
            </a:r>
            <a:endParaRPr lang="en-US" sz="2400" cap="all" spc="20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239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6">
            <a:extLst>
              <a:ext uri="{FF2B5EF4-FFF2-40B4-BE49-F238E27FC236}">
                <a16:creationId xmlns:a16="http://schemas.microsoft.com/office/drawing/2014/main" id="{6BBDC3EA-A9DE-470B-98ED-300864EB6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358C8-1D5B-4F53-A972-F5C8C82C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39" y="640080"/>
            <a:ext cx="3659246" cy="2628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>
                <a:solidFill>
                  <a:schemeClr val="tx1"/>
                </a:solidFill>
              </a:rPr>
              <a:t>Comparison (Vaasan Sähkö vs Our value)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671F87-2A48-44B7-AC08-6F75A427F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72" r="-1" b="15077"/>
          <a:stretch/>
        </p:blipFill>
        <p:spPr>
          <a:xfrm>
            <a:off x="20" y="10"/>
            <a:ext cx="7556869" cy="3383270"/>
          </a:xfrm>
          <a:prstGeom prst="rect">
            <a:avLst/>
          </a:prstGeom>
        </p:spPr>
      </p:pic>
      <p:cxnSp>
        <p:nvCxnSpPr>
          <p:cNvPr id="36" name="Straight Connector 2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64F261E-D87F-4BF5-AAA8-36481ABA0D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6726"/>
          <a:stretch/>
        </p:blipFill>
        <p:spPr>
          <a:xfrm>
            <a:off x="16" y="3474720"/>
            <a:ext cx="755688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13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358C8-1D5B-4F53-A972-F5C8C82C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>
                <a:solidFill>
                  <a:schemeClr val="tx1"/>
                </a:solidFill>
              </a:rPr>
              <a:t>Comparison (Vaasan Sähkö vs Our value)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49D5C0-0617-4A4E-9941-E958462E4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3902"/>
          <a:stretch/>
        </p:blipFill>
        <p:spPr>
          <a:xfrm>
            <a:off x="4635092" y="10"/>
            <a:ext cx="7556906" cy="338327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D81576B-2F3E-4D32-88E7-A4F01C044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66" r="-1" b="5719"/>
          <a:stretch/>
        </p:blipFill>
        <p:spPr>
          <a:xfrm>
            <a:off x="4635097" y="3474720"/>
            <a:ext cx="755688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43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358C8-1D5B-4F53-A972-F5C8C82C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>
                <a:solidFill>
                  <a:schemeClr val="tx1">
                    <a:lumMod val="85000"/>
                    <a:lumOff val="15000"/>
                  </a:schemeClr>
                </a:solidFill>
              </a:rPr>
              <a:t>Comparison (Vaasan Sähkö vs Our value)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8ECECC-60FD-48F8-990D-C5ACFEBD3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1" r="10664"/>
          <a:stretch/>
        </p:blipFill>
        <p:spPr>
          <a:xfrm>
            <a:off x="635459" y="640080"/>
            <a:ext cx="5414823" cy="3602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E8D74A-6F3E-4B75-9CEC-CCE27E709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3" r="3" b="3"/>
          <a:stretch/>
        </p:blipFill>
        <p:spPr>
          <a:xfrm>
            <a:off x="6141719" y="640079"/>
            <a:ext cx="5417380" cy="3602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239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9D121-70D9-455F-969D-6AC9B033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b="1" dirty="0"/>
              <a:t>Reference</a:t>
            </a:r>
            <a:endParaRPr lang="en-FI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5C4CFF-F2F2-4E95-B032-D6BB99269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195377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28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9A136-D798-495E-8285-A36ECABD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b="1" dirty="0"/>
              <a:t>Our Team</a:t>
            </a:r>
            <a:endParaRPr lang="en-FI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F733-4C64-43C8-8D9E-96AD6942D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600" dirty="0"/>
              <a:t>1. Md Farukul Islam (Project Manager and developer)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2. </a:t>
            </a:r>
            <a:r>
              <a:rPr lang="en-US" sz="1600" dirty="0"/>
              <a:t>Albin </a:t>
            </a:r>
            <a:r>
              <a:rPr lang="en-US" sz="1600" dirty="0" err="1"/>
              <a:t>Westerlund</a:t>
            </a:r>
            <a:r>
              <a:rPr lang="en-GB" sz="1600" dirty="0"/>
              <a:t> (Team member and Developer)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3. </a:t>
            </a:r>
            <a:r>
              <a:rPr lang="en-US" sz="1600" dirty="0"/>
              <a:t>Carlos Martinez de la Riva </a:t>
            </a:r>
            <a:r>
              <a:rPr lang="en-US" sz="1600" dirty="0" err="1"/>
              <a:t>Valdaliso</a:t>
            </a:r>
            <a:r>
              <a:rPr lang="en-GB" sz="1600" dirty="0"/>
              <a:t> (Team member and Developer)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/>
              <a:t> Our Client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1. Timo </a:t>
            </a:r>
            <a:r>
              <a:rPr lang="en-GB" sz="1600" dirty="0" err="1"/>
              <a:t>Kankaanpaa</a:t>
            </a: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D33F8-E6A6-4F75-BDE9-2E7A89DB4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7" b="2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075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7A63-CC6D-447C-B88D-4BA502AE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b="1" dirty="0"/>
              <a:t>Project Overview</a:t>
            </a:r>
            <a:endParaRPr lang="en-FI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763299-0D52-4015-827F-88D4D21B4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05882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90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18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3A7CD-30EB-4209-9C7E-C3BC7A37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Iot-Ticket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886C5-ECF8-4DED-8580-F750A5CB2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en-US" sz="1500" cap="all" spc="200">
                <a:solidFill>
                  <a:srgbClr val="FFFFFF"/>
                </a:solidFill>
              </a:rPr>
            </a:br>
            <a:br>
              <a:rPr lang="en-US" sz="1500" cap="all" spc="200">
                <a:solidFill>
                  <a:srgbClr val="FFFFFF"/>
                </a:solidFill>
              </a:rPr>
            </a:br>
            <a:endParaRPr lang="en-US" sz="1500" cap="all" spc="200">
              <a:solidFill>
                <a:srgbClr val="FFFFFF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FF4A866-98D2-4879-9C11-0030A2813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35" y="2471961"/>
            <a:ext cx="6275667" cy="19140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8898D3-C2C1-466A-9FC1-03D4CC51DB46}"/>
              </a:ext>
            </a:extLst>
          </p:cNvPr>
          <p:cNvSpPr/>
          <p:nvPr/>
        </p:nvSpPr>
        <p:spPr>
          <a:xfrm>
            <a:off x="5070963" y="1591039"/>
            <a:ext cx="6082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IoT-Ticket is a complete remote management system that includes the electronics, software and server.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4042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1CE5-21F5-455F-83E7-D881FD86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b="1" i="1"/>
              <a:t>Our Goals</a:t>
            </a:r>
            <a:endParaRPr lang="en-FI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B1D5EA-2134-4DF0-9231-F32EEBAED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23927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870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CB1E-D5A4-4E3B-9561-587917FD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b="1" dirty="0"/>
              <a:t>Project Roadmap</a:t>
            </a:r>
            <a:endParaRPr lang="en-FI" b="1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DFEC56D-6F8A-4C93-8665-8FD200466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05400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771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1C14D-2B55-47E0-B72D-B7FB9369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cap="all"/>
              <a:t>working methods and tools</a:t>
            </a:r>
            <a:endParaRPr lang="en-FI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41AC-ECD2-421B-ABC4-A2CD49F4D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3557016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FI"/>
              <a:t>Wapice’s IoT</a:t>
            </a:r>
            <a:r>
              <a:rPr lang="en-GB"/>
              <a:t>-</a:t>
            </a:r>
            <a:r>
              <a:rPr lang="en-FI"/>
              <a:t>Ticket</a:t>
            </a:r>
            <a:r>
              <a:rPr lang="en-GB"/>
              <a:t>.com Online platform for Creating Dashboard</a:t>
            </a:r>
            <a:r>
              <a:rPr lang="en-FI"/>
              <a:t>, </a:t>
            </a:r>
            <a:endParaRPr lang="en-GB"/>
          </a:p>
          <a:p>
            <a:pPr marL="457200" indent="-457200">
              <a:buFont typeface="+mj-lt"/>
              <a:buAutoNum type="arabicPeriod"/>
            </a:pPr>
            <a:r>
              <a:rPr lang="en-GB"/>
              <a:t>Wapice’s WRM 247+ module 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Vacon 8000 inverter </a:t>
            </a:r>
            <a:r>
              <a:rPr lang="en-FI"/>
              <a:t>at Technobot</a:t>
            </a:r>
            <a:r>
              <a:rPr lang="fi-FI"/>
              <a:t>a</a:t>
            </a:r>
            <a:r>
              <a:rPr lang="en-FI"/>
              <a:t>nia</a:t>
            </a:r>
            <a:endParaRPr lang="fi-FI"/>
          </a:p>
          <a:p>
            <a:pPr marL="457200" indent="-457200">
              <a:buFont typeface="+mj-lt"/>
              <a:buAutoNum type="arabicPeriod"/>
            </a:pPr>
            <a:r>
              <a:rPr lang="fi-FI"/>
              <a:t>https://git.vamk.fi/e1701764/iot_solarplant</a:t>
            </a:r>
            <a:endParaRPr lang="en-FI"/>
          </a:p>
          <a:p>
            <a:pPr marL="457200" indent="-457200">
              <a:buFont typeface="+mj-lt"/>
              <a:buAutoNum type="arabicPeriod"/>
            </a:pPr>
            <a:endParaRPr lang="en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A99AA-9BEA-44BE-8F64-20A18B741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27" y="2754046"/>
            <a:ext cx="2939514" cy="2469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055AC8-16F4-4DBD-AC2E-7996C0C0D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899" y="2108199"/>
            <a:ext cx="1918045" cy="376087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090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65596-967F-43BA-B3F6-67A948DF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718" y="701971"/>
            <a:ext cx="2994815" cy="1666501"/>
          </a:xfrm>
        </p:spPr>
        <p:txBody>
          <a:bodyPr>
            <a:normAutofit/>
          </a:bodyPr>
          <a:lstStyle/>
          <a:p>
            <a:r>
              <a:rPr lang="fi-FI" sz="2800">
                <a:solidFill>
                  <a:schemeClr val="tx1"/>
                </a:solidFill>
              </a:rPr>
              <a:t>Planned </a:t>
            </a:r>
            <a:r>
              <a:rPr lang="en-GB" sz="2800">
                <a:solidFill>
                  <a:schemeClr val="tx1"/>
                </a:solidFill>
              </a:rPr>
              <a:t>hours(Redmine)</a:t>
            </a:r>
            <a:endParaRPr lang="fi-FI" sz="28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6C87D-F85E-4EBD-8734-54CD5578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881553"/>
            <a:ext cx="3583439" cy="5100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E542B9-D1CE-4E8E-B80E-D88FA14BF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480" y="643466"/>
            <a:ext cx="2171757" cy="262162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33674" y="2538728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E9284A-4B26-4C40-89BA-1F5847BA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412" y="3592910"/>
            <a:ext cx="2591067" cy="26216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875AA6-5B15-4A9B-8089-F7A33313E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3718" y="2731361"/>
            <a:ext cx="2994815" cy="3483172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60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8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79DA7-335F-4FA7-9E7A-E705976C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Actual hours (Spent time Redmine)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77A4DCE-1A37-4456-9E7E-5C02FD1A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35" y="1797326"/>
            <a:ext cx="6275667" cy="32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333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Bookman Old Style</vt:lpstr>
      <vt:lpstr>Calibri</vt:lpstr>
      <vt:lpstr>Franklin Gothic Book</vt:lpstr>
      <vt:lpstr>RetrospectVTI</vt:lpstr>
      <vt:lpstr>IOT based Solar Monitoring Dashboard </vt:lpstr>
      <vt:lpstr>Our Team</vt:lpstr>
      <vt:lpstr>Project Overview</vt:lpstr>
      <vt:lpstr>Iot-Ticket</vt:lpstr>
      <vt:lpstr>Our Goals</vt:lpstr>
      <vt:lpstr>Project Roadmap</vt:lpstr>
      <vt:lpstr>working methods and tools</vt:lpstr>
      <vt:lpstr>Planned hours(Redmine)</vt:lpstr>
      <vt:lpstr>Actual hours (Spent time Redmine)</vt:lpstr>
      <vt:lpstr>Issues Status (Redmine)</vt:lpstr>
      <vt:lpstr>Meeting Notes</vt:lpstr>
      <vt:lpstr>Sprint 3 (Redmine)</vt:lpstr>
      <vt:lpstr>Kanban board (Redmine)</vt:lpstr>
      <vt:lpstr>Our Mockup</vt:lpstr>
      <vt:lpstr>Project Demo</vt:lpstr>
      <vt:lpstr>Comparison (Vaasan Sähkö vs Our value)</vt:lpstr>
      <vt:lpstr>Comparison (Vaasan Sähkö vs Our value)</vt:lpstr>
      <vt:lpstr>Comparison (Vaasan Sähkö vs Our value)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Solar Monitoring Dashboard </dc:title>
  <dc:creator>Farukul Islam, Md</dc:creator>
  <cp:lastModifiedBy>Farukul Islam, Md</cp:lastModifiedBy>
  <cp:revision>1</cp:revision>
  <dcterms:created xsi:type="dcterms:W3CDTF">2019-12-09T01:51:34Z</dcterms:created>
  <dcterms:modified xsi:type="dcterms:W3CDTF">2019-12-09T01:52:03Z</dcterms:modified>
</cp:coreProperties>
</file>