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62" r:id="rId3"/>
    <p:sldId id="257" r:id="rId4"/>
    <p:sldId id="258" r:id="rId5"/>
    <p:sldId id="259" r:id="rId6"/>
    <p:sldId id="264" r:id="rId7"/>
    <p:sldId id="265" r:id="rId8"/>
    <p:sldId id="267" r:id="rId9"/>
    <p:sldId id="272" r:id="rId10"/>
    <p:sldId id="273" r:id="rId11"/>
    <p:sldId id="274" r:id="rId12"/>
    <p:sldId id="275" r:id="rId13"/>
    <p:sldId id="261" r:id="rId14"/>
    <p:sldId id="266" r:id="rId15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5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9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2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4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1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4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49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1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0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7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3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65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7" r:id="rId5"/>
    <p:sldLayoutId id="2147483711" r:id="rId6"/>
    <p:sldLayoutId id="2147483712" r:id="rId7"/>
    <p:sldLayoutId id="2147483713" r:id="rId8"/>
    <p:sldLayoutId id="2147483716" r:id="rId9"/>
    <p:sldLayoutId id="2147483714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EE61F5C8-E2D8-4EAE-AB01-55FF27786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C605E4-170C-4E60-A4DF-07DA42A9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218" y="212654"/>
            <a:ext cx="10058400" cy="4112446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rgbClr val="FFFFFF"/>
                </a:solidFill>
              </a:rPr>
              <a:t>IOT based Solar Monitoring Dashboard </a:t>
            </a:r>
            <a:endParaRPr lang="en-FI" sz="6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89250-4C2B-440A-921A-B4013A90D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6218" y="5704869"/>
            <a:ext cx="10058400" cy="54630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Software </a:t>
            </a:r>
            <a:r>
              <a:rPr lang="en-GB" i="1" dirty="0">
                <a:solidFill>
                  <a:srgbClr val="FFFFFF"/>
                </a:solidFill>
              </a:rPr>
              <a:t>Engineering</a:t>
            </a:r>
            <a:r>
              <a:rPr lang="en-GB" dirty="0">
                <a:solidFill>
                  <a:srgbClr val="FFFFFF"/>
                </a:solidFill>
              </a:rPr>
              <a:t> Project</a:t>
            </a:r>
            <a:endParaRPr lang="en-FI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6754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3853-44FB-48EE-8DD3-09A37C5F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Sprint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8E59E1-1455-4F8D-819C-E04DCC018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426" y="2108200"/>
            <a:ext cx="5183473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3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3A8A-F6B2-494A-A503-8755EDAB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Kanban</a:t>
            </a:r>
            <a:r>
              <a:rPr lang="fi-FI" dirty="0"/>
              <a:t> </a:t>
            </a:r>
            <a:r>
              <a:rPr lang="fi-FI" dirty="0" err="1"/>
              <a:t>board</a:t>
            </a:r>
            <a:endParaRPr lang="fi-FI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49CCB3-2CF3-428F-8D00-F6E733720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396" y="1954306"/>
            <a:ext cx="6564460" cy="436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66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9EBE-9FE6-4EFC-AB85-2547FCA7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WRM247+ </a:t>
            </a:r>
            <a:r>
              <a:rPr lang="fi-FI" dirty="0" err="1"/>
              <a:t>online</a:t>
            </a:r>
            <a:endParaRPr lang="fi-FI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FF1DB6-8076-4579-B699-309471317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45" y="2108200"/>
            <a:ext cx="9168636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32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58C8-1D5B-4F53-A972-F5C8C82C8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</a:t>
            </a:r>
            <a:endParaRPr lang="en-FI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18DE8-9542-4EDD-A044-9C3F22780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Remote monitoring and control of assets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Modern, easy to use, web-based UI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Powerful report creation and analytics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Big-data enabled and inbuilt security</a:t>
            </a: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So, by using of IoT is proving to be beneficial for monitoring power generation from our solar plant.</a:t>
            </a:r>
            <a:endParaRPr lang="en-F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813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D121-70D9-455F-969D-6AC9B033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Reference</a:t>
            </a:r>
            <a:endParaRPr lang="en-FI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057E-3ACC-46EB-A219-1918C8B55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VACON-8000-Solar-NXV0010-NXV0100-Manual-DPD00426A-UK</a:t>
            </a:r>
            <a:endParaRPr lang="en-FI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WRM247+_DataSheet_2015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https://iot-ticket.com/platform</a:t>
            </a:r>
          </a:p>
        </p:txBody>
      </p:sp>
    </p:spTree>
    <p:extLst>
      <p:ext uri="{BB962C8B-B14F-4D97-AF65-F5344CB8AC3E}">
        <p14:creationId xmlns:p14="http://schemas.microsoft.com/office/powerpoint/2010/main" val="255728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A136-D798-495E-8285-A36ECABD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Our Team</a:t>
            </a:r>
            <a:endParaRPr lang="en-FI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3F733-4C64-43C8-8D9E-96AD6942D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1. Md Farukul Islam (Project Manager)</a:t>
            </a:r>
          </a:p>
          <a:p>
            <a:r>
              <a:rPr lang="en-GB" dirty="0">
                <a:solidFill>
                  <a:schemeClr val="tx1"/>
                </a:solidFill>
              </a:rPr>
              <a:t>2. </a:t>
            </a:r>
            <a:r>
              <a:rPr lang="en-US" dirty="0">
                <a:solidFill>
                  <a:schemeClr val="tx1"/>
                </a:solidFill>
              </a:rPr>
              <a:t>Albin </a:t>
            </a:r>
            <a:r>
              <a:rPr lang="en-US" dirty="0" err="1">
                <a:solidFill>
                  <a:schemeClr val="tx1"/>
                </a:solidFill>
              </a:rPr>
              <a:t>Westerlund</a:t>
            </a:r>
            <a:r>
              <a:rPr lang="en-GB" dirty="0">
                <a:solidFill>
                  <a:schemeClr val="tx1"/>
                </a:solidFill>
              </a:rPr>
              <a:t> (Team member and Developer)</a:t>
            </a:r>
          </a:p>
          <a:p>
            <a:r>
              <a:rPr lang="en-GB" dirty="0">
                <a:solidFill>
                  <a:schemeClr val="tx1"/>
                </a:solidFill>
              </a:rPr>
              <a:t>3. </a:t>
            </a:r>
            <a:r>
              <a:rPr lang="en-US" dirty="0">
                <a:solidFill>
                  <a:schemeClr val="tx1"/>
                </a:solidFill>
              </a:rPr>
              <a:t>Carlos Martinez de la Riva </a:t>
            </a:r>
            <a:r>
              <a:rPr lang="en-US" dirty="0" err="1">
                <a:solidFill>
                  <a:schemeClr val="tx1"/>
                </a:solidFill>
              </a:rPr>
              <a:t>Valdaliso</a:t>
            </a:r>
            <a:r>
              <a:rPr lang="en-GB" dirty="0">
                <a:solidFill>
                  <a:schemeClr val="tx1"/>
                </a:solidFill>
              </a:rPr>
              <a:t> (Team member and Developer)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200" dirty="0"/>
              <a:t> Our Client</a:t>
            </a:r>
          </a:p>
          <a:p>
            <a:r>
              <a:rPr lang="en-GB" dirty="0">
                <a:solidFill>
                  <a:schemeClr val="tx1"/>
                </a:solidFill>
              </a:rPr>
              <a:t>1. Timo </a:t>
            </a:r>
            <a:r>
              <a:rPr lang="en-GB" dirty="0" err="1">
                <a:solidFill>
                  <a:schemeClr val="tx1"/>
                </a:solidFill>
              </a:rPr>
              <a:t>Kankaanpaa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D33F8-E6A6-4F75-BDE9-2E7A89DB4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41" y="1958788"/>
            <a:ext cx="2916517" cy="238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5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7A63-CC6D-447C-B88D-4BA502AE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Overview</a:t>
            </a:r>
            <a:endParaRPr lang="en-FI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969D6-08E7-47E3-A74A-6FF9A2544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Iot</a:t>
            </a:r>
            <a:r>
              <a:rPr lang="en-GB" dirty="0">
                <a:solidFill>
                  <a:schemeClr val="tx1"/>
                </a:solidFill>
              </a:rPr>
              <a:t>-ticket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Our Goals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Project Roadmap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Working Methods and Tools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References</a:t>
            </a:r>
            <a:br>
              <a:rPr lang="en-GB" dirty="0"/>
            </a:b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80990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A7CD-30EB-4209-9C7E-C3BC7A37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Iot</a:t>
            </a:r>
            <a:r>
              <a:rPr lang="en-GB" b="1" dirty="0"/>
              <a:t>-ticket</a:t>
            </a:r>
            <a:endParaRPr lang="en-FI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886C5-ECF8-4DED-8580-F750A5CB2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br>
              <a:rPr lang="en-GB" dirty="0"/>
            </a:br>
            <a:br>
              <a:rPr lang="en-GB" dirty="0"/>
            </a:br>
            <a:endParaRPr lang="en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E8C24-5202-432A-A501-3EE7FFF66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70522"/>
            <a:ext cx="9913236" cy="30120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8898D3-C2C1-466A-9FC1-03D4CC51DB46}"/>
              </a:ext>
            </a:extLst>
          </p:cNvPr>
          <p:cNvSpPr/>
          <p:nvPr/>
        </p:nvSpPr>
        <p:spPr>
          <a:xfrm>
            <a:off x="1097280" y="1960687"/>
            <a:ext cx="98522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IoT-Ticket is a complete remote management system that includes the electronics, software and server.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4042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1CE5-21F5-455F-83E7-D881FD86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800" b="1" i="1" dirty="0"/>
              <a:t>Our Goals</a:t>
            </a:r>
            <a:endParaRPr lang="en-FI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251F-C80C-45B5-9B35-C1E27BF85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Our primary goal is to remotely monitor the electricity production at the solar power plant using </a:t>
            </a:r>
            <a:r>
              <a:rPr lang="en-US" dirty="0" err="1">
                <a:solidFill>
                  <a:schemeClr val="tx1"/>
                </a:solidFill>
              </a:rPr>
              <a:t>iot</a:t>
            </a:r>
            <a:r>
              <a:rPr lang="en-US" dirty="0">
                <a:solidFill>
                  <a:schemeClr val="tx1"/>
                </a:solidFill>
              </a:rPr>
              <a:t>–ticket interface and making dashboard.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Regulatory reporting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Supervisory monitoring and control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Operational efficiency and KPI tracking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Condition monitoring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70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7CB1E-D5A4-4E3B-9561-587917FD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Roadmap</a:t>
            </a:r>
            <a:endParaRPr lang="en-FI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2AA1B-FC94-4816-BD98-B705CAA9A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project is done by using the scrum method and sprints.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On every lecture ( weekly  2 lecture) we stand for our scrum meeting on VAMK campus.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project is divided into three sprints.</a:t>
            </a:r>
            <a:endParaRPr lang="en-FI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i-FI" dirty="0">
                <a:solidFill>
                  <a:schemeClr val="tx1"/>
                </a:solidFill>
              </a:rPr>
              <a:t>Each sprint contains 10 issues/tasks based on our project.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>
                <a:solidFill>
                  <a:schemeClr val="tx1"/>
                </a:solidFill>
              </a:rPr>
              <a:t>We use Redmine for maintaining schedule, task, project file and kanban board.</a:t>
            </a:r>
            <a:endParaRPr lang="en-F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71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C14D-2B55-47E0-B72D-B7FB9369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/>
              <a:t>working methods and tools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941AC-ECD2-421B-ABC4-A2CD49F4D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FI" dirty="0">
                <a:solidFill>
                  <a:schemeClr val="tx1"/>
                </a:solidFill>
              </a:rPr>
              <a:t>Wapice’s IoT Ticket</a:t>
            </a:r>
            <a:r>
              <a:rPr lang="en-GB" dirty="0">
                <a:solidFill>
                  <a:schemeClr val="tx1"/>
                </a:solidFill>
              </a:rPr>
              <a:t> Online platform for Creating Dashboard</a:t>
            </a:r>
            <a:r>
              <a:rPr lang="en-FI" dirty="0">
                <a:solidFill>
                  <a:schemeClr val="tx1"/>
                </a:solidFill>
              </a:rPr>
              <a:t>, </a:t>
            </a:r>
            <a:endParaRPr lang="en-GB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Wapice’s</a:t>
            </a:r>
            <a:r>
              <a:rPr lang="en-GB" dirty="0">
                <a:solidFill>
                  <a:schemeClr val="tx1"/>
                </a:solidFill>
              </a:rPr>
              <a:t> WRM 247+ module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Vacon</a:t>
            </a:r>
            <a:r>
              <a:rPr lang="en-GB" dirty="0">
                <a:solidFill>
                  <a:schemeClr val="tx1"/>
                </a:solidFill>
              </a:rPr>
              <a:t> 8000 inverter </a:t>
            </a:r>
            <a:r>
              <a:rPr lang="en-FI" dirty="0">
                <a:solidFill>
                  <a:schemeClr val="tx1"/>
                </a:solidFill>
              </a:rPr>
              <a:t>at Technobot</a:t>
            </a:r>
            <a:r>
              <a:rPr lang="fi-FI" dirty="0">
                <a:solidFill>
                  <a:schemeClr val="tx1"/>
                </a:solidFill>
              </a:rPr>
              <a:t>a</a:t>
            </a:r>
            <a:r>
              <a:rPr lang="en-FI" dirty="0">
                <a:solidFill>
                  <a:schemeClr val="tx1"/>
                </a:solidFill>
              </a:rPr>
              <a:t>nia</a:t>
            </a:r>
            <a:endParaRPr lang="fi-FI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i-FI" dirty="0">
                <a:solidFill>
                  <a:schemeClr val="tx1"/>
                </a:solidFill>
              </a:rPr>
              <a:t>https://git.vamk.fi/e1701764/iot_solarplant</a:t>
            </a:r>
            <a:endParaRPr lang="en-FI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FI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A99AA-9BEA-44BE-8F64-20A18B741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878" y="3255683"/>
            <a:ext cx="2371725" cy="1990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055AC8-16F4-4DBD-AC2E-7996C0C0D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68" y="2188883"/>
            <a:ext cx="15621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0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7646-ACBF-4F00-8941-769EB7CE0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18" y="209083"/>
            <a:ext cx="10058400" cy="748348"/>
          </a:xfrm>
        </p:spPr>
        <p:txBody>
          <a:bodyPr>
            <a:normAutofit/>
          </a:bodyPr>
          <a:lstStyle/>
          <a:p>
            <a:r>
              <a:rPr lang="en-GB" sz="4000" b="1" dirty="0"/>
              <a:t>Our First Prototype Dashboard V-0.01</a:t>
            </a:r>
            <a:endParaRPr lang="en-FI" sz="4000" b="1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6A1E97-0383-445C-9FDC-91B859E45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8" y="1156447"/>
            <a:ext cx="11259670" cy="5235388"/>
          </a:xfrm>
        </p:spPr>
      </p:pic>
    </p:spTree>
    <p:extLst>
      <p:ext uri="{BB962C8B-B14F-4D97-AF65-F5344CB8AC3E}">
        <p14:creationId xmlns:p14="http://schemas.microsoft.com/office/powerpoint/2010/main" val="1971067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C9DD-C555-4738-ACE5-AEFEC0D8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0415"/>
            <a:ext cx="10058400" cy="1450757"/>
          </a:xfrm>
        </p:spPr>
        <p:txBody>
          <a:bodyPr/>
          <a:lstStyle/>
          <a:p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Mockup</a:t>
            </a:r>
            <a:endParaRPr lang="fi-FI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EB62CF-0600-4497-99FC-930E16E28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153" y="1846728"/>
            <a:ext cx="5737412" cy="4483083"/>
          </a:xfrm>
        </p:spPr>
      </p:pic>
    </p:spTree>
    <p:extLst>
      <p:ext uri="{BB962C8B-B14F-4D97-AF65-F5344CB8AC3E}">
        <p14:creationId xmlns:p14="http://schemas.microsoft.com/office/powerpoint/2010/main" val="31963194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8FA1CD"/>
      </a:accent1>
      <a:accent2>
        <a:srgbClr val="77ABC2"/>
      </a:accent2>
      <a:accent3>
        <a:srgbClr val="78ACA6"/>
      </a:accent3>
      <a:accent4>
        <a:srgbClr val="6DB18D"/>
      </a:accent4>
      <a:accent5>
        <a:srgbClr val="77B07A"/>
      </a:accent5>
      <a:accent6>
        <a:srgbClr val="83AE6B"/>
      </a:accent6>
      <a:hlink>
        <a:srgbClr val="918158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296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Bookman Old Style</vt:lpstr>
      <vt:lpstr>Calibri</vt:lpstr>
      <vt:lpstr>Franklin Gothic Book</vt:lpstr>
      <vt:lpstr>RetrospectVTI</vt:lpstr>
      <vt:lpstr>IOT based Solar Monitoring Dashboard </vt:lpstr>
      <vt:lpstr>Our Team</vt:lpstr>
      <vt:lpstr>Overview</vt:lpstr>
      <vt:lpstr>Iot-ticket</vt:lpstr>
      <vt:lpstr>Our Goals</vt:lpstr>
      <vt:lpstr>Project Roadmap</vt:lpstr>
      <vt:lpstr>working methods and tools</vt:lpstr>
      <vt:lpstr>Our First Prototype Dashboard V-0.01</vt:lpstr>
      <vt:lpstr>Our Mockup</vt:lpstr>
      <vt:lpstr>Sprint 1</vt:lpstr>
      <vt:lpstr>Kanban board</vt:lpstr>
      <vt:lpstr>WRM247+ online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Soler System</dc:title>
  <dc:creator>Farukul Islam, Md</dc:creator>
  <cp:lastModifiedBy>Farukul Islam, Md</cp:lastModifiedBy>
  <cp:revision>39</cp:revision>
  <dcterms:created xsi:type="dcterms:W3CDTF">2019-10-29T00:16:25Z</dcterms:created>
  <dcterms:modified xsi:type="dcterms:W3CDTF">2019-10-29T09:55:35Z</dcterms:modified>
</cp:coreProperties>
</file>