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403" r:id="rId2"/>
    <p:sldId id="402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>
      <p:cViewPr varScale="1">
        <p:scale>
          <a:sx n="77" d="100"/>
          <a:sy n="77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43000"/>
            <a:ext cx="8156616" cy="4525963"/>
          </a:xfrm>
        </p:spPr>
        <p:txBody>
          <a:bodyPr>
            <a:normAutofit/>
          </a:bodyPr>
          <a:lstStyle/>
          <a:p>
            <a:r>
              <a:rPr lang="en-US" sz="1600" dirty="0"/>
              <a:t>A motor is an electrical machine which converts electrical energy into mechanical energy. </a:t>
            </a:r>
            <a:endParaRPr lang="en-US" sz="1600" dirty="0" smtClean="0"/>
          </a:p>
          <a:p>
            <a:r>
              <a:rPr lang="en-US" sz="1600" dirty="0" smtClean="0"/>
              <a:t>Take a wire and put it between </a:t>
            </a:r>
            <a:r>
              <a:rPr lang="en-US" sz="1600" dirty="0"/>
              <a:t>the poles of a powerful, permanent horseshoe </a:t>
            </a:r>
            <a:r>
              <a:rPr lang="en-US" sz="1600" dirty="0" smtClean="0"/>
              <a:t>magnet. 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onnect </a:t>
            </a:r>
            <a:r>
              <a:rPr lang="en-US" sz="1600" dirty="0"/>
              <a:t>the two ends of the wire to a battery, the wire will </a:t>
            </a:r>
            <a:r>
              <a:rPr lang="en-US" sz="1600" dirty="0" smtClean="0"/>
              <a:t>move briefly. </a:t>
            </a:r>
          </a:p>
          <a:p>
            <a:r>
              <a:rPr lang="en-US" sz="1600" dirty="0" smtClean="0"/>
              <a:t>When current pass through, it </a:t>
            </a:r>
            <a:r>
              <a:rPr lang="en-US" sz="1600" dirty="0"/>
              <a:t>creates a magnetic field </a:t>
            </a:r>
            <a:r>
              <a:rPr lang="en-US" sz="1600" dirty="0" smtClean="0"/>
              <a:t>around </a:t>
            </a:r>
            <a:r>
              <a:rPr lang="en-US" sz="1600" dirty="0"/>
              <a:t>it. </a:t>
            </a:r>
            <a:endParaRPr lang="en-US" sz="1600" dirty="0" smtClean="0"/>
          </a:p>
          <a:p>
            <a:r>
              <a:rPr lang="en-US" sz="1600" dirty="0" smtClean="0"/>
              <a:t>If we place </a:t>
            </a:r>
            <a:r>
              <a:rPr lang="en-US" sz="1600" dirty="0"/>
              <a:t>the wire near a </a:t>
            </a:r>
            <a:r>
              <a:rPr lang="en-US" sz="1600" dirty="0" smtClean="0"/>
              <a:t>magnet</a:t>
            </a:r>
            <a:r>
              <a:rPr lang="en-US" sz="1600" dirty="0"/>
              <a:t>, this </a:t>
            </a:r>
            <a:r>
              <a:rPr lang="en-US" sz="1600" dirty="0" smtClean="0"/>
              <a:t>magnetic </a:t>
            </a:r>
            <a:r>
              <a:rPr lang="en-US" sz="1600" dirty="0"/>
              <a:t>field interacts with the permanent magnet's field. </a:t>
            </a:r>
            <a:endParaRPr lang="en-US" sz="1600" dirty="0" smtClean="0"/>
          </a:p>
          <a:p>
            <a:r>
              <a:rPr lang="en-US" sz="1600" dirty="0" smtClean="0"/>
              <a:t>It’s like putting two </a:t>
            </a:r>
            <a:r>
              <a:rPr lang="en-US" sz="1600" dirty="0"/>
              <a:t>magnets </a:t>
            </a:r>
            <a:r>
              <a:rPr lang="en-US" sz="1600" dirty="0" smtClean="0"/>
              <a:t>near </a:t>
            </a:r>
            <a:r>
              <a:rPr lang="en-US" sz="1600" dirty="0"/>
              <a:t>one </a:t>
            </a:r>
            <a:r>
              <a:rPr lang="en-US" sz="1600" dirty="0" smtClean="0"/>
              <a:t>another, they will repel or attract. </a:t>
            </a:r>
          </a:p>
          <a:p>
            <a:r>
              <a:rPr lang="en-US" sz="1600" dirty="0" smtClean="0"/>
              <a:t>In </a:t>
            </a:r>
            <a:r>
              <a:rPr lang="en-US" sz="1600" dirty="0"/>
              <a:t>the same way, the temporary magnetism around the wire attracts or repels the permanent magnetism from the magnet, and that's what causes the wire to </a:t>
            </a:r>
            <a:r>
              <a:rPr lang="en-US" sz="1600" dirty="0" smtClean="0"/>
              <a:t>move.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8081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THEORY OF OPERATION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6200"/>
            <a:ext cx="4191000" cy="23004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9200" y="64248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https://www.youtube.com/watch?v=j_F4limaHYI</a:t>
            </a:r>
          </a:p>
        </p:txBody>
      </p:sp>
    </p:spTree>
    <p:extLst>
      <p:ext uri="{BB962C8B-B14F-4D97-AF65-F5344CB8AC3E}">
        <p14:creationId xmlns:p14="http://schemas.microsoft.com/office/powerpoint/2010/main" val="33060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THEORY OF OPERATION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312775"/>
            <a:ext cx="7924800" cy="257342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</a:t>
            </a:r>
            <a:r>
              <a:rPr lang="en-US" sz="1600" dirty="0"/>
              <a:t> principle of working of a DC motor is that "whenever a current carrying conductor is placed in a magnetic field, it experiences a mechanical force". </a:t>
            </a:r>
            <a:endParaRPr lang="en-US" sz="1600" dirty="0" smtClean="0"/>
          </a:p>
          <a:p>
            <a:r>
              <a:rPr lang="en-US" sz="1600" dirty="0"/>
              <a:t>Magnetic field may be provided by field winding (electromagnetism) or by using permanent magnets. </a:t>
            </a:r>
            <a:endParaRPr lang="en-US" sz="1600" dirty="0" smtClean="0"/>
          </a:p>
        </p:txBody>
      </p:sp>
      <p:pic>
        <p:nvPicPr>
          <p:cNvPr id="2050" name="Picture 2" descr="working of dc motor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2390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28800" y="60198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https://www.electricaleasy.com/2014/01/basic-working-of-dc-motor.html</a:t>
            </a:r>
          </a:p>
        </p:txBody>
      </p:sp>
    </p:spTree>
    <p:extLst>
      <p:ext uri="{BB962C8B-B14F-4D97-AF65-F5344CB8AC3E}">
        <p14:creationId xmlns:p14="http://schemas.microsoft.com/office/powerpoint/2010/main" val="28405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23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280</cp:revision>
  <cp:lastPrinted>2015-02-18T03:35:51Z</cp:lastPrinted>
  <dcterms:created xsi:type="dcterms:W3CDTF">2006-08-16T00:00:00Z</dcterms:created>
  <dcterms:modified xsi:type="dcterms:W3CDTF">2018-03-25T03:15:45Z</dcterms:modified>
</cp:coreProperties>
</file>