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6"/>
  </p:notesMasterIdLst>
  <p:sldIdLst>
    <p:sldId id="399" r:id="rId2"/>
    <p:sldId id="400" r:id="rId3"/>
    <p:sldId id="401" r:id="rId4"/>
    <p:sldId id="404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50" autoAdjust="0"/>
    <p:restoredTop sz="94660"/>
  </p:normalViewPr>
  <p:slideViewPr>
    <p:cSldViewPr>
      <p:cViewPr varScale="1">
        <p:scale>
          <a:sx n="77" d="100"/>
          <a:sy n="77" d="100"/>
        </p:scale>
        <p:origin x="52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24/03/2018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DEVELOP A </a:t>
            </a:r>
            <a:r>
              <a:rPr lang="en-US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DC MOTOR MODEL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914400" y="1312775"/>
            <a:ext cx="7543800" cy="339447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</a:t>
            </a:r>
            <a:r>
              <a:rPr lang="en-US" sz="1600" dirty="0"/>
              <a:t>electric circuit of the </a:t>
            </a:r>
            <a:r>
              <a:rPr lang="en-US" sz="1600" dirty="0" smtClean="0"/>
              <a:t>stator and </a:t>
            </a:r>
            <a:r>
              <a:rPr lang="en-US" sz="1600" dirty="0"/>
              <a:t>the free-body diagram of the </a:t>
            </a:r>
            <a:r>
              <a:rPr lang="en-US" sz="1600" dirty="0" smtClean="0"/>
              <a:t>rotor are as shown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endParaRPr lang="en-CA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973044"/>
            <a:ext cx="5029200" cy="28923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0" y="59436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http://ctms.engin.umich.edu/CTMS/index.php?example=MotorPosition&amp;section=SimulinkModeling</a:t>
            </a:r>
          </a:p>
        </p:txBody>
      </p:sp>
    </p:spTree>
    <p:extLst>
      <p:ext uri="{BB962C8B-B14F-4D97-AF65-F5344CB8AC3E}">
        <p14:creationId xmlns:p14="http://schemas.microsoft.com/office/powerpoint/2010/main" val="18698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DEVELOP A </a:t>
            </a:r>
            <a:r>
              <a:rPr lang="en-US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DC MOTOR MODEL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59436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http://ctms.engin.umich.edu/CTMS/index.php?example=MotorPosition&amp;section=SimulinkModeling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048120"/>
            <a:ext cx="4675866" cy="26891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312774"/>
                <a:ext cx="6705600" cy="4554625"/>
              </a:xfrm>
            </p:spPr>
            <p:txBody>
              <a:bodyPr>
                <a:noAutofit/>
              </a:bodyPr>
              <a:lstStyle/>
              <a:p>
                <a:r>
                  <a:rPr lang="en-US" sz="1600" dirty="0" smtClean="0"/>
                  <a:t>Input: voltage </a:t>
                </a:r>
                <a:r>
                  <a:rPr lang="en-US" sz="1600" dirty="0"/>
                  <a:t>applied to the </a:t>
                </a:r>
                <a:r>
                  <a:rPr lang="en-US" sz="1600" dirty="0" smtClean="0"/>
                  <a:t>motor's armature (rotor) (</a:t>
                </a:r>
                <a14:m>
                  <m:oMath xmlns:m="http://schemas.openxmlformats.org/officeDocument/2006/math">
                    <m:r>
                      <a:rPr lang="en-US" sz="1600" i="1" dirty="0" smtClean="0"/>
                      <m:t>𝑉</m:t>
                    </m:r>
                  </m:oMath>
                </a14:m>
                <a:r>
                  <a:rPr lang="en-US" sz="1600" dirty="0" smtClean="0"/>
                  <a:t>), </a:t>
                </a:r>
              </a:p>
              <a:p>
                <a:r>
                  <a:rPr lang="en-US" sz="1600" dirty="0" smtClean="0"/>
                  <a:t>Model Output: angular </a:t>
                </a:r>
                <a:r>
                  <a:rPr lang="en-US" sz="1600" dirty="0"/>
                  <a:t>position of the shaft 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i="1" smtClean="0"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 smtClean="0"/>
                  <a:t>).</a:t>
                </a:r>
                <a:endParaRPr lang="en-US" sz="1600" dirty="0"/>
              </a:p>
              <a:p>
                <a:r>
                  <a:rPr lang="en-US" sz="1600" dirty="0"/>
                  <a:t>The physical parameters for our example are</a:t>
                </a:r>
                <a:r>
                  <a:rPr lang="en-US" sz="1600" dirty="0" smtClean="0"/>
                  <a:t>:</a:t>
                </a:r>
                <a:endParaRPr lang="en-US" sz="16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600" dirty="0" smtClean="0"/>
                  <a:t>: moment </a:t>
                </a:r>
                <a:r>
                  <a:rPr lang="en-US" sz="1600" dirty="0"/>
                  <a:t>of inertia of the rotor </a:t>
                </a:r>
                <a:r>
                  <a:rPr lang="en-US" sz="1600" dirty="0" smtClean="0"/>
                  <a:t>   3.2284E-6 </a:t>
                </a:r>
                <a:r>
                  <a:rPr lang="en-US" sz="1600" dirty="0"/>
                  <a:t>kg.m^2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600" dirty="0" smtClean="0"/>
                  <a:t>: motor </a:t>
                </a:r>
                <a:r>
                  <a:rPr lang="en-US" sz="1600" dirty="0"/>
                  <a:t>viscous friction constant    3.5077E-6 </a:t>
                </a:r>
                <a:r>
                  <a:rPr lang="en-US" sz="1600" dirty="0" err="1"/>
                  <a:t>Nms</a:t>
                </a:r>
                <a:endParaRPr lang="en-US" sz="16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 smtClean="0"/>
                  <a:t> electromotive </a:t>
                </a:r>
                <a:r>
                  <a:rPr lang="en-US" sz="1600" dirty="0"/>
                  <a:t>force constant       0.0274 V/rad/sec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 smtClean="0"/>
                  <a:t>: motor </a:t>
                </a:r>
                <a:r>
                  <a:rPr lang="en-US" sz="1600" dirty="0"/>
                  <a:t>torque constant              0.0274 Nm/Amp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 smtClean="0"/>
                  <a:t>: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electric </a:t>
                </a:r>
                <a:r>
                  <a:rPr lang="en-US" sz="1600" dirty="0"/>
                  <a:t>resistance                4 ohm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 smtClean="0"/>
                  <a:t> electric </a:t>
                </a:r>
                <a:r>
                  <a:rPr lang="en-US" sz="1600" dirty="0"/>
                  <a:t>inductance                2.75E-6H</a:t>
                </a:r>
              </a:p>
              <a:p>
                <a:endParaRPr lang="en-CA" sz="1050" dirty="0"/>
              </a:p>
            </p:txBody>
          </p:sp>
        </mc:Choice>
        <mc:Fallback>
          <p:sp>
            <p:nvSpPr>
              <p:cNvPr id="1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312774"/>
                <a:ext cx="6705600" cy="4554625"/>
              </a:xfrm>
              <a:blipFill rotWithShape="0">
                <a:blip r:embed="rId3"/>
                <a:stretch>
                  <a:fillRect l="-364" t="-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7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DEVELOP A </a:t>
            </a:r>
            <a:r>
              <a:rPr lang="en-US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DC MOTOR MODEL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312774"/>
                <a:ext cx="4876800" cy="455462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sz="1600" dirty="0" smtClean="0"/>
              </a:p>
              <a:p>
                <a:r>
                  <a:rPr lang="en-US" sz="1600" dirty="0" smtClean="0"/>
                  <a:t>The motor torque is proportional to the armature current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 smtClean="0"/>
                  <a:t> by a constant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600" dirty="0" smtClean="0"/>
                  <a:t> as shown in the relation below.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 smtClean="0"/>
              </a:p>
              <a:p>
                <a:r>
                  <a:rPr lang="en-US" sz="1600" dirty="0" smtClean="0"/>
                  <a:t>The back </a:t>
                </a:r>
                <a:r>
                  <a:rPr lang="en-US" sz="1600" dirty="0" err="1" smtClean="0"/>
                  <a:t>emf</a:t>
                </a:r>
                <a:r>
                  <a:rPr lang="en-US" sz="1600" dirty="0" smtClean="0"/>
                  <a:t> is proportional to the angular velocity of the shaft by a constant factor as follows: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	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/>
              </a:p>
              <a:p>
                <a:endParaRPr lang="en-CA" sz="1600" dirty="0"/>
              </a:p>
            </p:txBody>
          </p:sp>
        </mc:Choice>
        <mc:Fallback>
          <p:sp>
            <p:nvSpPr>
              <p:cNvPr id="1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312774"/>
                <a:ext cx="4876800" cy="4554625"/>
              </a:xfrm>
              <a:blipFill rotWithShape="0"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286000" y="59436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http://ctms.engin.umich.edu/CTMS/index.php?example=MotorPosition&amp;section=SimulinkModeling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565419"/>
            <a:ext cx="3962400" cy="227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DEVELOP A </a:t>
            </a:r>
            <a:r>
              <a:rPr lang="en-US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DC MOTOR MODEL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914400" y="1312774"/>
            <a:ext cx="4876800" cy="45546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 smtClean="0"/>
              <a:t>Applying Newton’s second law:. </a:t>
            </a:r>
          </a:p>
          <a:p>
            <a:endParaRPr lang="en-CA" sz="1600" dirty="0" smtClean="0"/>
          </a:p>
          <a:p>
            <a:endParaRPr lang="en-CA" sz="1600" dirty="0"/>
          </a:p>
          <a:p>
            <a:endParaRPr lang="en-CA" sz="1600" dirty="0" smtClean="0"/>
          </a:p>
          <a:p>
            <a:endParaRPr lang="en-CA" sz="1600" dirty="0"/>
          </a:p>
          <a:p>
            <a:endParaRPr lang="en-CA" sz="1600" dirty="0" smtClean="0"/>
          </a:p>
          <a:p>
            <a:endParaRPr lang="en-CA" sz="1600" dirty="0"/>
          </a:p>
          <a:p>
            <a:r>
              <a:rPr lang="en-US" sz="1600" dirty="0"/>
              <a:t>Applying </a:t>
            </a:r>
            <a:r>
              <a:rPr lang="en-US" sz="1600" dirty="0" smtClean="0"/>
              <a:t>Kirchhoff's law: </a:t>
            </a:r>
            <a:endParaRPr lang="en-US" sz="1600" dirty="0"/>
          </a:p>
          <a:p>
            <a:endParaRPr lang="en-CA" sz="1600" dirty="0"/>
          </a:p>
        </p:txBody>
      </p:sp>
      <p:sp>
        <p:nvSpPr>
          <p:cNvPr id="4" name="Rectangle 3"/>
          <p:cNvSpPr/>
          <p:nvPr/>
        </p:nvSpPr>
        <p:spPr>
          <a:xfrm>
            <a:off x="2286000" y="59436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http://ctms.engin.umich.edu/CTMS/index.php?example=MotorPosition&amp;section=SimulinkModeling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435858"/>
            <a:ext cx="3200400" cy="1840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74450"/>
            <a:ext cx="5495925" cy="9818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637826"/>
            <a:ext cx="6178729" cy="92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5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2451</TotalTime>
  <Words>126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280</cp:revision>
  <cp:lastPrinted>2015-02-18T03:35:51Z</cp:lastPrinted>
  <dcterms:created xsi:type="dcterms:W3CDTF">2006-08-16T00:00:00Z</dcterms:created>
  <dcterms:modified xsi:type="dcterms:W3CDTF">2018-03-25T03:15:57Z</dcterms:modified>
</cp:coreProperties>
</file>