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399" r:id="rId2"/>
    <p:sldId id="400" r:id="rId3"/>
    <p:sldId id="401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94660"/>
  </p:normalViewPr>
  <p:slideViewPr>
    <p:cSldViewPr>
      <p:cViewPr varScale="1">
        <p:scale>
          <a:sx n="77" d="100"/>
          <a:sy n="77" d="100"/>
        </p:scale>
        <p:origin x="52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24/03/2018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tms.engin.umich.edu/CTMS/index.php?example=CruiseControl&amp;section=ControlPI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12775"/>
                <a:ext cx="7543800" cy="339447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1600" dirty="0" smtClean="0"/>
                  <a:t>By </a:t>
                </a:r>
                <a:r>
                  <a:rPr lang="en-US" sz="1600" dirty="0"/>
                  <a:t>applying newton’s second law of motion: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1600" dirty="0"/>
              </a:p>
              <a:p>
                <a:pPr lvl="0"/>
                <a:r>
                  <a:rPr lang="en-US" sz="1600" dirty="0"/>
                  <a:t>Getting the transfer function as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𝑚𝑆𝑉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lvl="0"/>
                <a:r>
                  <a:rPr lang="en-US" sz="1600" dirty="0"/>
                  <a:t>Getting the output/input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lvl="0"/>
                <a:r>
                  <a:rPr lang="en-US" sz="1600" dirty="0"/>
                  <a:t>Therefore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)=1/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CA" sz="1600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12775"/>
                <a:ext cx="7543800" cy="3394472"/>
              </a:xfrm>
              <a:blipFill rotWithShape="0">
                <a:blip r:embed="rId2"/>
                <a:stretch>
                  <a:fillRect l="-323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http://ctms.engin.umich.edu/CTMS/Content/CruiseControl/System/Modeling/figures/cruise_control_schemati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82" y="3938312"/>
            <a:ext cx="3657600" cy="179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3581400" y="6060063"/>
            <a:ext cx="4572000" cy="4788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http://ctms.engin.umich.edu/CTMS/index.php?example=CruiseControl&amp;section=ControlPID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 smtClean="0">
                <a:solidFill>
                  <a:srgbClr val="FF0000"/>
                </a:solidFill>
                <a:latin typeface="Calibri Light" panose="020F0302020204030204"/>
              </a:rPr>
              <a:t>PID CONTROLLER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6" name="Picture 5" descr="http://ctms.engin.umich.edu/CTMS/Content/CruiseControl/Control/PID/figures/feedback_crui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35" y="1874293"/>
            <a:ext cx="4343400" cy="221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$$&#10;C(s) = K_p + \frac{K_i}{s} + K_d s = \frac{K_d s^2 +K_p s + K_i}{s}&#10;$$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82" y="4648200"/>
            <a:ext cx="4830417" cy="53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3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90" y="2057400"/>
            <a:ext cx="7086600" cy="29241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 smtClean="0">
                <a:solidFill>
                  <a:srgbClr val="FF0000"/>
                </a:solidFill>
                <a:latin typeface="Calibri Light" panose="020F0302020204030204"/>
              </a:rPr>
              <a:t>MODEL REDUCTION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5987018"/>
            <a:ext cx="347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http://www.msubbu.in/sp/ctrl/BD-Rules.htm</a:t>
            </a:r>
          </a:p>
        </p:txBody>
      </p:sp>
    </p:spTree>
    <p:extLst>
      <p:ext uri="{BB962C8B-B14F-4D97-AF65-F5344CB8AC3E}">
        <p14:creationId xmlns:p14="http://schemas.microsoft.com/office/powerpoint/2010/main" val="34448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Words>39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271</cp:revision>
  <cp:lastPrinted>2015-02-18T03:35:51Z</cp:lastPrinted>
  <dcterms:created xsi:type="dcterms:W3CDTF">2006-08-16T00:00:00Z</dcterms:created>
  <dcterms:modified xsi:type="dcterms:W3CDTF">2018-03-25T02:10:30Z</dcterms:modified>
</cp:coreProperties>
</file>