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04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53A0-329D-B945-8776-243B1A89EBF0}" type="datetimeFigureOut">
              <a:rPr lang="en-US" smtClean="0"/>
              <a:t>17/07/15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FBB1-22D4-F94B-8F5D-2454A6B9A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9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53A0-329D-B945-8776-243B1A89EBF0}" type="datetimeFigureOut">
              <a:rPr lang="en-US" smtClean="0"/>
              <a:t>17/07/15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FBB1-22D4-F94B-8F5D-2454A6B9A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0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53A0-329D-B945-8776-243B1A89EBF0}" type="datetimeFigureOut">
              <a:rPr lang="en-US" smtClean="0"/>
              <a:t>17/07/15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FBB1-22D4-F94B-8F5D-2454A6B9A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6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53A0-329D-B945-8776-243B1A89EBF0}" type="datetimeFigureOut">
              <a:rPr lang="en-US" smtClean="0"/>
              <a:t>17/07/15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FBB1-22D4-F94B-8F5D-2454A6B9A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0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53A0-329D-B945-8776-243B1A89EBF0}" type="datetimeFigureOut">
              <a:rPr lang="en-US" smtClean="0"/>
              <a:t>17/07/15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FBB1-22D4-F94B-8F5D-2454A6B9A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5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53A0-329D-B945-8776-243B1A89EBF0}" type="datetimeFigureOut">
              <a:rPr lang="en-US" smtClean="0"/>
              <a:t>17/07/15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FBB1-22D4-F94B-8F5D-2454A6B9A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7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53A0-329D-B945-8776-243B1A89EBF0}" type="datetimeFigureOut">
              <a:rPr lang="en-US" smtClean="0"/>
              <a:t>17/07/15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FBB1-22D4-F94B-8F5D-2454A6B9A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9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53A0-329D-B945-8776-243B1A89EBF0}" type="datetimeFigureOut">
              <a:rPr lang="en-US" smtClean="0"/>
              <a:t>17/07/15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FBB1-22D4-F94B-8F5D-2454A6B9A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4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53A0-329D-B945-8776-243B1A89EBF0}" type="datetimeFigureOut">
              <a:rPr lang="en-US" smtClean="0"/>
              <a:t>17/07/15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FBB1-22D4-F94B-8F5D-2454A6B9A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9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53A0-329D-B945-8776-243B1A89EBF0}" type="datetimeFigureOut">
              <a:rPr lang="en-US" smtClean="0"/>
              <a:t>17/07/15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FBB1-22D4-F94B-8F5D-2454A6B9A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1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53A0-329D-B945-8776-243B1A89EBF0}" type="datetimeFigureOut">
              <a:rPr lang="en-US" smtClean="0"/>
              <a:t>17/07/15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FBB1-22D4-F94B-8F5D-2454A6B9A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9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F53A0-329D-B945-8776-243B1A89EBF0}" type="datetimeFigureOut">
              <a:rPr lang="en-US" smtClean="0"/>
              <a:t>17/07/15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1FBB1-22D4-F94B-8F5D-2454A6B9A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4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3603" y="481215"/>
            <a:ext cx="8023865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IR1 Left</a:t>
            </a:r>
            <a:r>
              <a:rPr lang="en-US" dirty="0" smtClean="0"/>
              <a:t>: old </a:t>
            </a:r>
            <a:r>
              <a:rPr lang="en-US" dirty="0" smtClean="0"/>
              <a:t>Q4.L[15] -&gt; {=MCBYBAB MQY.5=}</a:t>
            </a:r>
          </a:p>
          <a:p>
            <a:r>
              <a:rPr lang="en-US" dirty="0" smtClean="0"/>
              <a:t>B1: MCBY</a:t>
            </a:r>
            <a:r>
              <a:rPr lang="en-US" dirty="0" smtClean="0">
                <a:solidFill>
                  <a:srgbClr val="FF0000"/>
                </a:solidFill>
              </a:rPr>
              <a:t>V</a:t>
            </a:r>
            <a:r>
              <a:rPr lang="en-US" dirty="0" smtClean="0">
                <a:solidFill>
                  <a:srgbClr val="00B050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V</a:t>
            </a:r>
            <a:r>
              <a:rPr lang="en-US" dirty="0" smtClean="0"/>
              <a:t> MQY.5L1		IP1   A - B</a:t>
            </a:r>
          </a:p>
          <a:p>
            <a:r>
              <a:rPr lang="en-US" dirty="0" smtClean="0"/>
              <a:t>B2: MCBY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00B05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 </a:t>
            </a:r>
            <a:r>
              <a:rPr lang="en-US" dirty="0" smtClean="0"/>
              <a:t>MQY.</a:t>
            </a:r>
            <a:r>
              <a:rPr lang="en-US" dirty="0" smtClean="0"/>
              <a:t>5L1		IP1	A - B</a:t>
            </a:r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dirty="0" smtClean="0"/>
              <a:t>IR1 </a:t>
            </a:r>
            <a:r>
              <a:rPr lang="en-US" dirty="0" smtClean="0"/>
              <a:t>Right: old </a:t>
            </a:r>
            <a:r>
              <a:rPr lang="en-US" dirty="0" smtClean="0"/>
              <a:t>Q4.[RL]5 -&gt; {=</a:t>
            </a:r>
            <a:r>
              <a:rPr lang="en-US" dirty="0"/>
              <a:t>MCBYBAB </a:t>
            </a:r>
            <a:r>
              <a:rPr lang="en-US" dirty="0" smtClean="0"/>
              <a:t>MQY.5=</a:t>
            </a:r>
            <a:r>
              <a:rPr lang="en-US" dirty="0" smtClean="0"/>
              <a:t>}</a:t>
            </a:r>
          </a:p>
          <a:p>
            <a:r>
              <a:rPr lang="en-US" dirty="0" smtClean="0"/>
              <a:t>B1: IP1	MCBY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00B05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 </a:t>
            </a:r>
            <a:r>
              <a:rPr lang="en-US" dirty="0" smtClean="0"/>
              <a:t>MQY.</a:t>
            </a:r>
            <a:r>
              <a:rPr lang="en-US" dirty="0" smtClean="0"/>
              <a:t>5R1	A - B</a:t>
            </a:r>
          </a:p>
          <a:p>
            <a:r>
              <a:rPr lang="en-US" dirty="0" smtClean="0"/>
              <a:t>B2: IP1	MCBY</a:t>
            </a:r>
            <a:r>
              <a:rPr lang="en-US" dirty="0" smtClean="0">
                <a:solidFill>
                  <a:srgbClr val="00800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008000"/>
                </a:solidFill>
              </a:rPr>
              <a:t>V</a:t>
            </a:r>
            <a:r>
              <a:rPr lang="en-US" dirty="0" smtClean="0"/>
              <a:t> </a:t>
            </a:r>
            <a:r>
              <a:rPr lang="en-US" dirty="0" smtClean="0"/>
              <a:t>MQY.</a:t>
            </a:r>
            <a:r>
              <a:rPr lang="en-US" dirty="0" smtClean="0"/>
              <a:t>5R1	A - B</a:t>
            </a:r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dirty="0" smtClean="0"/>
              <a:t>IR5 </a:t>
            </a:r>
            <a:r>
              <a:rPr lang="en-US" dirty="0" smtClean="0"/>
              <a:t>Left old </a:t>
            </a:r>
            <a:r>
              <a:rPr lang="en-US" dirty="0" smtClean="0"/>
              <a:t>Q4.R[15] -&gt; {=MQY.5 MCBYABA=}</a:t>
            </a:r>
            <a:endParaRPr lang="en-US" dirty="0"/>
          </a:p>
          <a:p>
            <a:r>
              <a:rPr lang="en-US" dirty="0" smtClean="0"/>
              <a:t>B1: MQY.5R5 MCBY</a:t>
            </a:r>
            <a:r>
              <a:rPr lang="en-US" dirty="0" smtClean="0">
                <a:solidFill>
                  <a:srgbClr val="00800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008000"/>
                </a:solidFill>
              </a:rPr>
              <a:t>V</a:t>
            </a:r>
            <a:r>
              <a:rPr lang="en-US" dirty="0" smtClean="0"/>
              <a:t>		IP5	B - A</a:t>
            </a:r>
            <a:endParaRPr lang="en-US" dirty="0" smtClean="0"/>
          </a:p>
          <a:p>
            <a:r>
              <a:rPr lang="en-US" dirty="0" smtClean="0"/>
              <a:t>B2: MQY.5R5 MCBY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00B05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		IP5	B - A</a:t>
            </a:r>
          </a:p>
          <a:p>
            <a:endParaRPr lang="en-US" dirty="0"/>
          </a:p>
          <a:p>
            <a:pPr algn="ctr"/>
            <a:r>
              <a:rPr lang="en-US" dirty="0" smtClean="0"/>
              <a:t>IR5 </a:t>
            </a:r>
            <a:r>
              <a:rPr lang="en-US" dirty="0" smtClean="0"/>
              <a:t>Right old </a:t>
            </a:r>
            <a:r>
              <a:rPr lang="en-US" dirty="0"/>
              <a:t>Q4.R[15</a:t>
            </a:r>
            <a:r>
              <a:rPr lang="en-US" dirty="0" smtClean="0"/>
              <a:t>] -&gt; {=MQY.5 </a:t>
            </a:r>
            <a:r>
              <a:rPr lang="en-US" dirty="0"/>
              <a:t>MCBYABA</a:t>
            </a:r>
            <a:r>
              <a:rPr lang="en-US" dirty="0" smtClean="0"/>
              <a:t>=</a:t>
            </a:r>
            <a:r>
              <a:rPr lang="en-US" dirty="0" smtClean="0"/>
              <a:t>}</a:t>
            </a:r>
          </a:p>
          <a:p>
            <a:r>
              <a:rPr lang="en-US" dirty="0" smtClean="0"/>
              <a:t>B1: </a:t>
            </a:r>
            <a:r>
              <a:rPr lang="en-US" dirty="0" smtClean="0"/>
              <a:t>IP5 	MQY.5R5 MCBY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00B05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H	</a:t>
            </a:r>
            <a:r>
              <a:rPr lang="en-US" dirty="0" smtClean="0"/>
              <a:t>B - A</a:t>
            </a:r>
          </a:p>
          <a:p>
            <a:r>
              <a:rPr lang="en-US" dirty="0" smtClean="0"/>
              <a:t>B2: IP5 	MQY.5R5 MCBY</a:t>
            </a:r>
            <a:r>
              <a:rPr lang="en-US" dirty="0" smtClean="0">
                <a:solidFill>
                  <a:srgbClr val="00800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008000"/>
                </a:solidFill>
              </a:rPr>
              <a:t>V</a:t>
            </a:r>
            <a:r>
              <a:rPr lang="en-US" dirty="0" smtClean="0"/>
              <a:t> 	B - A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MQY..4L5 B – A	IP	 A – B MQY.4R5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236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26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Miriam Fitterer</dc:creator>
  <cp:lastModifiedBy>Miriam Fitterer</cp:lastModifiedBy>
  <cp:revision>12</cp:revision>
  <dcterms:created xsi:type="dcterms:W3CDTF">2015-07-17T20:16:53Z</dcterms:created>
  <dcterms:modified xsi:type="dcterms:W3CDTF">2015-07-17T20:52:21Z</dcterms:modified>
</cp:coreProperties>
</file>