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6"/>
    <p:restoredTop sz="91429"/>
  </p:normalViewPr>
  <p:slideViewPr>
    <p:cSldViewPr snapToGrid="0" snapToObjects="1">
      <p:cViewPr varScale="1">
        <p:scale>
          <a:sx n="103" d="100"/>
          <a:sy n="103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EBA-BA3E-344A-8EE1-AF7B8F6FD65C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E1546-94B5-5E44-8487-3DEEAC9A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solenoid field has to be &gt; 0.2 T in order to confine beam</a:t>
            </a:r>
            <a:r>
              <a:rPr lang="en-US" baseline="0" dirty="0" smtClean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5692"/>
            <a:ext cx="115824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43047"/>
            <a:ext cx="11563351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1" y="6315146"/>
            <a:ext cx="11569700" cy="0"/>
          </a:xfrm>
          <a:prstGeom prst="line">
            <a:avLst/>
          </a:prstGeom>
          <a:ln w="28575" cmpd="sng">
            <a:solidFill>
              <a:srgbClr val="99D6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82435" y="6495482"/>
            <a:ext cx="1058367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4451" y="6495483"/>
            <a:ext cx="9560348" cy="2372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 smtClean="0"/>
              <a:t>M. Fitterer | Hollow Electron Beam Collimation for HL-LHC - Effects on the Beam Core | IPAC’17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33" y="6495483"/>
            <a:ext cx="552451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64A-029B-874F-B228-FB2A7A8248D3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electron lenses?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1" y="1024576"/>
            <a:ext cx="8572499" cy="1192845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DC or pulsed low-energy e-beam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circulating beam affected by electromagnetic field of e-beam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e-beam confined and guided by strong solenoids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8420" y="2449108"/>
            <a:ext cx="25090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HL-LHC e-lens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3294" y="5891121"/>
            <a:ext cx="254855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C. </a:t>
            </a:r>
            <a:r>
              <a:rPr lang="en-US" sz="2000" dirty="0" err="1">
                <a:solidFill>
                  <a:schemeClr val="accent6"/>
                </a:solidFill>
              </a:rPr>
              <a:t>Zanoni</a:t>
            </a:r>
            <a:r>
              <a:rPr lang="en-US" sz="2000" dirty="0">
                <a:solidFill>
                  <a:schemeClr val="accent6"/>
                </a:solidFill>
              </a:rPr>
              <a:t>, WEPVA117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6234" y="2589537"/>
            <a:ext cx="282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D. Perini, A. </a:t>
            </a:r>
            <a:r>
              <a:rPr lang="en-US" sz="2000" dirty="0" err="1">
                <a:solidFill>
                  <a:schemeClr val="accent6"/>
                </a:solidFill>
              </a:rPr>
              <a:t>Kolehmainen</a:t>
            </a:r>
            <a:endParaRPr lang="en-US" sz="2000" dirty="0">
              <a:solidFill>
                <a:schemeClr val="accent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72017" y="2366010"/>
            <a:ext cx="8943583" cy="3337563"/>
            <a:chOff x="1572017" y="2366010"/>
            <a:chExt cx="8943583" cy="3337563"/>
          </a:xfrm>
        </p:grpSpPr>
        <p:grpSp>
          <p:nvGrpSpPr>
            <p:cNvPr id="12" name="Group 11"/>
            <p:cNvGrpSpPr/>
            <p:nvPr/>
          </p:nvGrpSpPr>
          <p:grpSpPr>
            <a:xfrm>
              <a:off x="1572017" y="2366010"/>
              <a:ext cx="8943583" cy="3337563"/>
              <a:chOff x="48017" y="2366010"/>
              <a:chExt cx="8943583" cy="333756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4" t="1776" r="25093" b="1258"/>
              <a:stretch/>
            </p:blipFill>
            <p:spPr>
              <a:xfrm rot="5400000">
                <a:off x="2851027" y="-437000"/>
                <a:ext cx="3337563" cy="8943583"/>
              </a:xfrm>
              <a:prstGeom prst="rect">
                <a:avLst/>
              </a:prstGeom>
            </p:spPr>
          </p:pic>
          <p:cxnSp>
            <p:nvCxnSpPr>
              <p:cNvPr id="38" name="Straight Arrow Connector 37"/>
              <p:cNvCxnSpPr/>
              <p:nvPr/>
            </p:nvCxnSpPr>
            <p:spPr>
              <a:xfrm flipV="1">
                <a:off x="736826" y="4275472"/>
                <a:ext cx="1082983" cy="564536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headEnd type="triangl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419601" y="4275472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p-beam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017" y="4229128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e-beam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675461" y="4303395"/>
                <a:ext cx="7821612" cy="0"/>
              </a:xfrm>
              <a:prstGeom prst="straightConnector1">
                <a:avLst/>
              </a:prstGeom>
              <a:ln w="73025"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819809" y="4303395"/>
                <a:ext cx="5449671" cy="17145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prstDash val="sysDot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269480" y="3764962"/>
                <a:ext cx="1082983" cy="564536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headEnd type="triangl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881817" y="5297108"/>
              <a:ext cx="331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Calibri" charset="0"/>
                  <a:ea typeface="Calibri" charset="0"/>
                  <a:cs typeface="Calibri" charset="0"/>
                </a:rPr>
                <a:t>Courtesy of CERN EN-MME group</a:t>
              </a:r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6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ＭＳ Ｐゴシック</vt:lpstr>
      <vt:lpstr>Office Theme</vt:lpstr>
      <vt:lpstr>What is an electron lenses?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electron lenses?</dc:title>
  <dc:creator>Miriam Fitterer</dc:creator>
  <cp:lastModifiedBy>Miriam Fitterer</cp:lastModifiedBy>
  <cp:revision>2</cp:revision>
  <dcterms:created xsi:type="dcterms:W3CDTF">2017-12-04T19:12:26Z</dcterms:created>
  <dcterms:modified xsi:type="dcterms:W3CDTF">2017-12-05T19:32:56Z</dcterms:modified>
</cp:coreProperties>
</file>