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59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0"/>
  </p:normalViewPr>
  <p:slideViewPr>
    <p:cSldViewPr snapToGrid="0" snapToObjects="1">
      <p:cViewPr varScale="1">
        <p:scale>
          <a:sx n="110" d="100"/>
          <a:sy n="11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1C57-0750-1D48-8DF3-8F9ABD53D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8B3AA-3527-8C4A-B62B-461A9813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0190-D0C7-AA45-A07D-2EF05B17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AABE-90CC-2641-8D41-489CE3A3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DB0B-05A0-2E42-9649-BAFC0601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0A27-0C5E-C04C-A01E-8AC68EF3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C3211-0CAD-4445-9A55-313E8569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F674-1BF5-EB47-863E-CE0E515D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046F-0274-8049-A5A6-31EF09E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2AA-04E7-7343-8895-7F965299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96EF-1FCB-2746-ACFD-151FC57A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2399C-800F-514B-A2A4-D5A76B188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0B3F-89B2-7842-9ABA-203098FE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9D5C-D480-5A4E-B3B1-BF52F248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54B1-794A-9E4A-9110-942796E4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0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81A0-6BFD-A74D-B01C-E9953279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E206-1552-A940-94CB-87709E0D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48F8-4935-F147-8978-A0002332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9A79-64B0-4548-8F68-597DEAF2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EB55-DD74-8F48-BA55-EA19C05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C883-1E8A-5040-960E-1E725062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5FA46-0363-ED4A-A7FF-E12CA3D0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BD34-A1EC-3F4A-94B2-B0DE7F2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E3A6-FA88-A947-98BE-F33288D4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4AD0-0A4E-4840-9ADD-3597F6C6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BE41-A10D-1C42-BD79-D82A9D6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A523-7F15-5942-9009-83F3D7A20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181A0-EEDB-B644-BE14-3DA7ADF81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2F6DD-5378-E241-96DC-3949C85D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651DD-7D00-A142-A5D4-B3113301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AE801-2F87-EB48-B235-2B439E9A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114-C7E9-7442-89CE-6B2DFCF5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F4ABB-D457-1A4E-8A66-E36D482C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F0050-E9B4-6641-BB30-0E2A00D06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C7DA9-6C7E-6C4C-B294-B17FB5E64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C4689-793A-D748-90C2-FD595E6FE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BAA87-0420-6743-9931-94420AE5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9EBF2-EA97-574B-B293-422718A3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573E6-FF25-7C4F-9F0C-08BFCA41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7947-ACEC-7247-8BAD-F2B5BEF0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205F-25C1-0E40-9631-2EECCBD1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C5CD5-CFAE-764B-8876-14CD6C14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43112-913B-1C44-A0A4-96994A0B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F2299-89C0-1148-B3CD-D206CD44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A2325-1726-BC4C-8661-641F9ABD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CEC62-0D6C-ED4F-9C70-4B36B51A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5CCB-6B95-FB4B-BEDF-5D5249DA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3C7D-2787-7F4D-8E84-3D3C88EE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C042E-B8A9-FB4D-BC1C-066861953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D23DB-268B-E043-B2BA-67729EB7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4754-609E-2446-8BE0-7C7CA439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9436B-653F-1A43-989B-3D0CBE10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ACB5-3C03-ED42-8B98-51BEE34A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DDED-9CBF-D74D-B42D-0D67787B7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5301-7EE9-9F4D-911C-A2729215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5F501-CBA1-C94F-9BE2-3D75E481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5093B-D335-DF4B-86C8-64803386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14FB-E55D-4D4C-A181-45DBADEB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5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3403C-7D0C-3248-BD04-1AE2BCAE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2A1F-6FF6-DF46-ABEC-2CD4546A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BF9E-0DE2-D540-87E0-A2CDA9C6D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ADD1-3EC8-B240-B4C5-BF6A9B288C2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3183-E03A-5F40-B2B2-7280E951D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32CA-5A9E-AC4E-AA2A-FF62CDCA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D54C-FE14-4847-9DC4-B0D9231B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openxmlformats.org/officeDocument/2006/relationships/image" Target="../media/image2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26.png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25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23.png"/><Relationship Id="rId19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38.png"/><Relationship Id="rId7" Type="http://schemas.openxmlformats.org/officeDocument/2006/relationships/image" Target="../media/image7.png"/><Relationship Id="rId12" Type="http://schemas.openxmlformats.org/officeDocument/2006/relationships/image" Target="../media/image2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32.png"/><Relationship Id="rId19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18" Type="http://schemas.openxmlformats.org/officeDocument/2006/relationships/image" Target="../media/image27.png"/><Relationship Id="rId3" Type="http://schemas.openxmlformats.org/officeDocument/2006/relationships/image" Target="../media/image4.jp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41.png"/><Relationship Id="rId17" Type="http://schemas.openxmlformats.org/officeDocument/2006/relationships/image" Target="../media/image17.png"/><Relationship Id="rId2" Type="http://schemas.openxmlformats.org/officeDocument/2006/relationships/image" Target="../media/image3.jpg"/><Relationship Id="rId16" Type="http://schemas.openxmlformats.org/officeDocument/2006/relationships/image" Target="../media/image1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40.png"/><Relationship Id="rId19" Type="http://schemas.openxmlformats.org/officeDocument/2006/relationships/image" Target="../media/image42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DF40-7D9F-254D-9793-8371E41A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to recover corrected sample scattering cross-sections</a:t>
            </a:r>
          </a:p>
        </p:txBody>
      </p:sp>
    </p:spTree>
    <p:extLst>
      <p:ext uri="{BB962C8B-B14F-4D97-AF65-F5344CB8AC3E}">
        <p14:creationId xmlns:p14="http://schemas.microsoft.com/office/powerpoint/2010/main" val="176139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9085252-F5A0-F04B-9DDC-0A4E050B21D6}"/>
                  </a:ext>
                </a:extLst>
              </p:cNvPr>
              <p:cNvSpPr/>
              <p:nvPr/>
            </p:nvSpPr>
            <p:spPr>
              <a:xfrm>
                <a:off x="9826947" y="2109835"/>
                <a:ext cx="1490536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9085252-F5A0-F04B-9DDC-0A4E050B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947" y="2109835"/>
                <a:ext cx="1490536" cy="532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1836513F-EEB4-A346-A4F1-8F186857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2" y="1870526"/>
            <a:ext cx="9804400" cy="10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2EBE29-D36C-384C-9196-E270E5DFC9AC}"/>
                  </a:ext>
                </a:extLst>
              </p:cNvPr>
              <p:cNvSpPr/>
              <p:nvPr/>
            </p:nvSpPr>
            <p:spPr>
              <a:xfrm>
                <a:off x="3642654" y="2213113"/>
                <a:ext cx="322845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2EBE29-D36C-384C-9196-E270E5DF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654" y="2213113"/>
                <a:ext cx="322845" cy="335348"/>
              </a:xfrm>
              <a:prstGeom prst="rect">
                <a:avLst/>
              </a:prstGeom>
              <a:blipFill>
                <a:blip r:embed="rId4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2D976A6-576A-F647-9902-6F4748873561}"/>
              </a:ext>
            </a:extLst>
          </p:cNvPr>
          <p:cNvGrpSpPr/>
          <p:nvPr/>
        </p:nvGrpSpPr>
        <p:grpSpPr>
          <a:xfrm>
            <a:off x="1249274" y="2017009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A89CA2-E0A9-4B46-86ED-DA1935874894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A89CA2-E0A9-4B46-86ED-DA1935874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53608E-CE03-3649-9FBC-75DB7590B70D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53608E-CE03-3649-9FBC-75DB7590B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DBAA94-D9A2-0943-9932-A053355A00F5}"/>
                  </a:ext>
                </a:extLst>
              </p:cNvPr>
              <p:cNvSpPr/>
              <p:nvPr/>
            </p:nvSpPr>
            <p:spPr>
              <a:xfrm>
                <a:off x="2221246" y="2017009"/>
                <a:ext cx="13891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DBAA94-D9A2-0943-9932-A053355A0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46" y="2017009"/>
                <a:ext cx="1389162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CCB95-E919-6444-A286-BAD62AF1079D}"/>
                  </a:ext>
                </a:extLst>
              </p:cNvPr>
              <p:cNvSpPr/>
              <p:nvPr/>
            </p:nvSpPr>
            <p:spPr>
              <a:xfrm>
                <a:off x="2211242" y="2426059"/>
                <a:ext cx="1385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CCB95-E919-6444-A286-BAD62AF10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42" y="2426059"/>
                <a:ext cx="1385186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7CAFE7-8A54-3949-A590-7E23E43DF30B}"/>
                  </a:ext>
                </a:extLst>
              </p:cNvPr>
              <p:cNvSpPr/>
              <p:nvPr/>
            </p:nvSpPr>
            <p:spPr>
              <a:xfrm>
                <a:off x="3905048" y="1828323"/>
                <a:ext cx="1678729" cy="1092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↓↓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 smtClean="0">
                                      <a:latin typeface="Cambria Math" panose="02040503050406030204" pitchFamily="18" charset="0"/>
                                    </a:rPr>
                                    <m:t>↑↓</m:t>
                                  </m:r>
                                </m:sup>
                              </m:sSup>
                            </m:e>
                          </m:eqAr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↓↑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7CAFE7-8A54-3949-A590-7E23E43DF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048" y="1828323"/>
                <a:ext cx="1678729" cy="1092928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683536-D829-C442-92E4-45B7AFAA987B}"/>
                  </a:ext>
                </a:extLst>
              </p:cNvPr>
              <p:cNvSpPr/>
              <p:nvPr/>
            </p:nvSpPr>
            <p:spPr>
              <a:xfrm>
                <a:off x="11176322" y="2227733"/>
                <a:ext cx="72949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683536-D829-C442-92E4-45B7AFAA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322" y="2227733"/>
                <a:ext cx="729495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2AB6576-A68D-724D-B8C6-2996E34E856C}"/>
                  </a:ext>
                </a:extLst>
              </p:cNvPr>
              <p:cNvSpPr/>
              <p:nvPr/>
            </p:nvSpPr>
            <p:spPr>
              <a:xfrm>
                <a:off x="5854272" y="1336952"/>
                <a:ext cx="3080715" cy="209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𝑒𝐹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+(1−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↑↑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↓↓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𝑒𝐹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+(1−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↑↓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↓↑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𝑒𝐹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+(1−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↑↑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↓↓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𝑒𝐹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+(1−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↑↓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↓↑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2AB6576-A68D-724D-B8C6-2996E34E8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272" y="1336952"/>
                <a:ext cx="3080715" cy="2092048"/>
              </a:xfrm>
              <a:prstGeom prst="rect">
                <a:avLst/>
              </a:prstGeom>
              <a:blipFill>
                <a:blip r:embed="rId11"/>
                <a:stretch>
                  <a:fillRect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82F05BCB-7626-CD4B-BEFF-0AE4CB890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957" y="4392235"/>
            <a:ext cx="9804400" cy="10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41B285-D53D-354B-9F09-FC741432DEFF}"/>
                  </a:ext>
                </a:extLst>
              </p:cNvPr>
              <p:cNvSpPr/>
              <p:nvPr/>
            </p:nvSpPr>
            <p:spPr>
              <a:xfrm>
                <a:off x="11211942" y="4743122"/>
                <a:ext cx="876330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41B285-D53D-354B-9F09-FC741432D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942" y="4743122"/>
                <a:ext cx="876330" cy="3250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50AE33-2AE5-1347-8F21-6244A2DCB57E}"/>
                  </a:ext>
                </a:extLst>
              </p:cNvPr>
              <p:cNvSpPr/>
              <p:nvPr/>
            </p:nvSpPr>
            <p:spPr>
              <a:xfrm>
                <a:off x="4427028" y="4400217"/>
                <a:ext cx="625812" cy="1008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↓↓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↑↓</m:t>
                                  </m:r>
                                </m:sup>
                              </m:sSup>
                            </m:e>
                          </m:eqArr>
                        </m:e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↓↑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50AE33-2AE5-1347-8F21-6244A2DCB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8" y="4400217"/>
                <a:ext cx="625812" cy="10085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3BBBB-F3C6-8441-881C-453022739A51}"/>
                  </a:ext>
                </a:extLst>
              </p:cNvPr>
              <p:cNvSpPr/>
              <p:nvPr/>
            </p:nvSpPr>
            <p:spPr>
              <a:xfrm>
                <a:off x="3650128" y="4718685"/>
                <a:ext cx="322845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3BBBB-F3C6-8441-881C-453022739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28" y="4718685"/>
                <a:ext cx="322845" cy="335348"/>
              </a:xfrm>
              <a:prstGeom prst="rect">
                <a:avLst/>
              </a:prstGeom>
              <a:blipFill>
                <a:blip r:embed="rId15"/>
                <a:stretch>
                  <a:fillRect t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EFD13AF-15DC-8F4F-9853-2403BA565229}"/>
              </a:ext>
            </a:extLst>
          </p:cNvPr>
          <p:cNvGrpSpPr/>
          <p:nvPr/>
        </p:nvGrpSpPr>
        <p:grpSpPr>
          <a:xfrm>
            <a:off x="1248161" y="4516370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94D7751-76AF-2E43-8D83-C1576B38FD4A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94D7751-76AF-2E43-8D83-C1576B38F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F633AF4-1DFE-104E-83BB-0B3B1AE4565E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F633AF4-1DFE-104E-83BB-0B3B1AE45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5B4B3BD-CB5A-B948-B164-F4E11B4DD5BD}"/>
              </a:ext>
            </a:extLst>
          </p:cNvPr>
          <p:cNvGrpSpPr/>
          <p:nvPr/>
        </p:nvGrpSpPr>
        <p:grpSpPr>
          <a:xfrm>
            <a:off x="2637593" y="4516370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032DF0-69E4-CD47-A823-4BD744CF8055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032DF0-69E4-CD47-A823-4BD744CF8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C5C697-E80B-A64C-A4BC-FC8EAE4A7BED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C5C697-E80B-A64C-A4BC-FC8EAE4A7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711B270-6E46-574C-BE2B-B44ECD271D5D}"/>
                  </a:ext>
                </a:extLst>
              </p:cNvPr>
              <p:cNvSpPr/>
              <p:nvPr/>
            </p:nvSpPr>
            <p:spPr>
              <a:xfrm>
                <a:off x="6684313" y="4374589"/>
                <a:ext cx="1390509" cy="1008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↓↓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↑↓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↓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↑↑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↓↑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↑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711B270-6E46-574C-BE2B-B44ECD271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13" y="4374589"/>
                <a:ext cx="1390509" cy="10085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E46292C-7E92-1A4F-84F0-E9808622A719}"/>
                  </a:ext>
                </a:extLst>
              </p:cNvPr>
              <p:cNvSpPr/>
              <p:nvPr/>
            </p:nvSpPr>
            <p:spPr>
              <a:xfrm>
                <a:off x="9826947" y="4628396"/>
                <a:ext cx="1490536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E46292C-7E92-1A4F-84F0-E9808622A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947" y="4628396"/>
                <a:ext cx="1490536" cy="53226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8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4BD3F7-DBF6-874A-B83B-A85F6421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2" y="4400626"/>
            <a:ext cx="9804400" cy="101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CC45C4-F5BC-634F-B3C0-B17569D1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2" y="1866787"/>
            <a:ext cx="9804400" cy="10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2EBE29-D36C-384C-9196-E270E5DFC9AC}"/>
                  </a:ext>
                </a:extLst>
              </p:cNvPr>
              <p:cNvSpPr/>
              <p:nvPr/>
            </p:nvSpPr>
            <p:spPr>
              <a:xfrm>
                <a:off x="3654229" y="2201538"/>
                <a:ext cx="322845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2EBE29-D36C-384C-9196-E270E5DF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29" y="2201538"/>
                <a:ext cx="322845" cy="335348"/>
              </a:xfrm>
              <a:prstGeom prst="rect">
                <a:avLst/>
              </a:prstGeom>
              <a:blipFill>
                <a:blip r:embed="rId4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2D976A6-576A-F647-9902-6F4748873561}"/>
              </a:ext>
            </a:extLst>
          </p:cNvPr>
          <p:cNvGrpSpPr/>
          <p:nvPr/>
        </p:nvGrpSpPr>
        <p:grpSpPr>
          <a:xfrm>
            <a:off x="1249274" y="2017009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A89CA2-E0A9-4B46-86ED-DA1935874894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A89CA2-E0A9-4B46-86ED-DA1935874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53608E-CE03-3649-9FBC-75DB7590B70D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53608E-CE03-3649-9FBC-75DB7590B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DBAA94-D9A2-0943-9932-A053355A00F5}"/>
                  </a:ext>
                </a:extLst>
              </p:cNvPr>
              <p:cNvSpPr/>
              <p:nvPr/>
            </p:nvSpPr>
            <p:spPr>
              <a:xfrm>
                <a:off x="2221246" y="2017009"/>
                <a:ext cx="13891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DBAA94-D9A2-0943-9932-A053355A0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46" y="2017009"/>
                <a:ext cx="1389162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CCB95-E919-6444-A286-BAD62AF1079D}"/>
                  </a:ext>
                </a:extLst>
              </p:cNvPr>
              <p:cNvSpPr/>
              <p:nvPr/>
            </p:nvSpPr>
            <p:spPr>
              <a:xfrm>
                <a:off x="2211242" y="2426059"/>
                <a:ext cx="1385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CCB95-E919-6444-A286-BAD62AF10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42" y="2426059"/>
                <a:ext cx="1385186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7CAFE7-8A54-3949-A590-7E23E43DF30B}"/>
                  </a:ext>
                </a:extLst>
              </p:cNvPr>
              <p:cNvSpPr/>
              <p:nvPr/>
            </p:nvSpPr>
            <p:spPr>
              <a:xfrm>
                <a:off x="3905048" y="1828323"/>
                <a:ext cx="1678729" cy="1092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↓↓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 smtClean="0">
                                      <a:latin typeface="Cambria Math" panose="02040503050406030204" pitchFamily="18" charset="0"/>
                                    </a:rPr>
                                    <m:t>↑↓</m:t>
                                  </m:r>
                                </m:sup>
                              </m:sSup>
                            </m:e>
                          </m:eqAr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↓↑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7CAFE7-8A54-3949-A590-7E23E43DF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048" y="1828323"/>
                <a:ext cx="1678729" cy="1092928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683536-D829-C442-92E4-45B7AFAA987B}"/>
                  </a:ext>
                </a:extLst>
              </p:cNvPr>
              <p:cNvSpPr/>
              <p:nvPr/>
            </p:nvSpPr>
            <p:spPr>
              <a:xfrm>
                <a:off x="11280018" y="2227733"/>
                <a:ext cx="802912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683536-D829-C442-92E4-45B7AFAA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018" y="2227733"/>
                <a:ext cx="802912" cy="325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41B285-D53D-354B-9F09-FC741432DEFF}"/>
                  </a:ext>
                </a:extLst>
              </p:cNvPr>
              <p:cNvSpPr/>
              <p:nvPr/>
            </p:nvSpPr>
            <p:spPr>
              <a:xfrm>
                <a:off x="11334492" y="4743122"/>
                <a:ext cx="802912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41B285-D53D-354B-9F09-FC741432D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492" y="4743122"/>
                <a:ext cx="802912" cy="3250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50AE33-2AE5-1347-8F21-6244A2DCB57E}"/>
                  </a:ext>
                </a:extLst>
              </p:cNvPr>
              <p:cNvSpPr/>
              <p:nvPr/>
            </p:nvSpPr>
            <p:spPr>
              <a:xfrm>
                <a:off x="4427028" y="4400217"/>
                <a:ext cx="625812" cy="1008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 smtClean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↓↓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↑↓</m:t>
                                  </m:r>
                                </m:sup>
                              </m:sSup>
                            </m:e>
                          </m:eqArr>
                        </m:e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↓↑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50AE33-2AE5-1347-8F21-6244A2DCB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8" y="4400217"/>
                <a:ext cx="625812" cy="10085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3BBBB-F3C6-8441-881C-453022739A51}"/>
                  </a:ext>
                </a:extLst>
              </p:cNvPr>
              <p:cNvSpPr/>
              <p:nvPr/>
            </p:nvSpPr>
            <p:spPr>
              <a:xfrm>
                <a:off x="3650128" y="4718685"/>
                <a:ext cx="322845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3BBBB-F3C6-8441-881C-453022739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28" y="4718685"/>
                <a:ext cx="322845" cy="335348"/>
              </a:xfrm>
              <a:prstGeom prst="rect">
                <a:avLst/>
              </a:prstGeom>
              <a:blipFill>
                <a:blip r:embed="rId13"/>
                <a:stretch>
                  <a:fillRect t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EFD13AF-15DC-8F4F-9853-2403BA565229}"/>
              </a:ext>
            </a:extLst>
          </p:cNvPr>
          <p:cNvGrpSpPr/>
          <p:nvPr/>
        </p:nvGrpSpPr>
        <p:grpSpPr>
          <a:xfrm>
            <a:off x="1248161" y="4516370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94D7751-76AF-2E43-8D83-C1576B38FD4A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94D7751-76AF-2E43-8D83-C1576B38F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F633AF4-1DFE-104E-83BB-0B3B1AE4565E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F633AF4-1DFE-104E-83BB-0B3B1AE45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5B4B3BD-CB5A-B948-B164-F4E11B4DD5BD}"/>
              </a:ext>
            </a:extLst>
          </p:cNvPr>
          <p:cNvGrpSpPr/>
          <p:nvPr/>
        </p:nvGrpSpPr>
        <p:grpSpPr>
          <a:xfrm>
            <a:off x="2637593" y="4516370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032DF0-69E4-CD47-A823-4BD744CF8055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032DF0-69E4-CD47-A823-4BD744CF8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C5C697-E80B-A64C-A4BC-FC8EAE4A7BED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C5C697-E80B-A64C-A4BC-FC8EAE4A7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721013-8162-E14E-B34F-E7988E3C5DE3}"/>
                  </a:ext>
                </a:extLst>
              </p:cNvPr>
              <p:cNvSpPr/>
              <p:nvPr/>
            </p:nvSpPr>
            <p:spPr>
              <a:xfrm>
                <a:off x="6185151" y="1866259"/>
                <a:ext cx="2416815" cy="1092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↓↓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+(1−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↑↓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↓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+(1−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)]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↑↑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↓↑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↑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721013-8162-E14E-B34F-E7988E3C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51" y="1866259"/>
                <a:ext cx="2416815" cy="1092928"/>
              </a:xfrm>
              <a:prstGeom prst="rect">
                <a:avLst/>
              </a:prstGeom>
              <a:blipFill>
                <a:blip r:embed="rId1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428FC4-CCDC-654E-A96D-B67C835CD4F1}"/>
                  </a:ext>
                </a:extLst>
              </p:cNvPr>
              <p:cNvSpPr/>
              <p:nvPr/>
            </p:nvSpPr>
            <p:spPr>
              <a:xfrm>
                <a:off x="6341112" y="3846381"/>
                <a:ext cx="2109873" cy="2088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↑↑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↓↓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↑↓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↓↑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↑↑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↓↓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↑↓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↓↑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428FC4-CCDC-654E-A96D-B67C835CD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12" y="3846381"/>
                <a:ext cx="2109873" cy="2088136"/>
              </a:xfrm>
              <a:prstGeom prst="rect">
                <a:avLst/>
              </a:prstGeom>
              <a:blipFill>
                <a:blip r:embed="rId18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053114B-630C-6240-BC4B-0FBDE3AFA555}"/>
                  </a:ext>
                </a:extLst>
              </p:cNvPr>
              <p:cNvSpPr/>
              <p:nvPr/>
            </p:nvSpPr>
            <p:spPr>
              <a:xfrm>
                <a:off x="9789239" y="4628396"/>
                <a:ext cx="1490536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053114B-630C-6240-BC4B-0FBDE3AFA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39" y="4628396"/>
                <a:ext cx="1490536" cy="5308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0C4341-1744-F54D-B0FC-5B16A4C95008}"/>
                  </a:ext>
                </a:extLst>
              </p:cNvPr>
              <p:cNvSpPr/>
              <p:nvPr/>
            </p:nvSpPr>
            <p:spPr>
              <a:xfrm>
                <a:off x="9789239" y="2109835"/>
                <a:ext cx="1490536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0C4341-1744-F54D-B0FC-5B16A4C95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39" y="2109835"/>
                <a:ext cx="1490536" cy="53085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6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8408-604B-DB47-A3B8-3B7B55C0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to calculate polarization and flipping efficiencies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CE48BD-2B84-0B47-B14B-AFA1C4938467}"/>
                  </a:ext>
                </a:extLst>
              </p:cNvPr>
              <p:cNvSpPr/>
              <p:nvPr/>
            </p:nvSpPr>
            <p:spPr>
              <a:xfrm>
                <a:off x="4747068" y="3091014"/>
                <a:ext cx="1318438" cy="93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↑↑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↓↓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↑↓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↓↑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CE48BD-2B84-0B47-B14B-AFA1C4938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068" y="3091014"/>
                <a:ext cx="1318438" cy="938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1836513F-EEB4-A346-A4F1-8F186857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2" y="1870526"/>
            <a:ext cx="9804400" cy="10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2EBE29-D36C-384C-9196-E270E5DFC9AC}"/>
                  </a:ext>
                </a:extLst>
              </p:cNvPr>
              <p:cNvSpPr/>
              <p:nvPr/>
            </p:nvSpPr>
            <p:spPr>
              <a:xfrm>
                <a:off x="3642654" y="2213113"/>
                <a:ext cx="322845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2EBE29-D36C-384C-9196-E270E5DF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654" y="2213113"/>
                <a:ext cx="322845" cy="335348"/>
              </a:xfrm>
              <a:prstGeom prst="rect">
                <a:avLst/>
              </a:prstGeom>
              <a:blipFill>
                <a:blip r:embed="rId3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2D976A6-576A-F647-9902-6F4748873561}"/>
              </a:ext>
            </a:extLst>
          </p:cNvPr>
          <p:cNvGrpSpPr/>
          <p:nvPr/>
        </p:nvGrpSpPr>
        <p:grpSpPr>
          <a:xfrm>
            <a:off x="1249274" y="2017009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A89CA2-E0A9-4B46-86ED-DA1935874894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A89CA2-E0A9-4B46-86ED-DA1935874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53608E-CE03-3649-9FBC-75DB7590B70D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53608E-CE03-3649-9FBC-75DB7590B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DBAA94-D9A2-0943-9932-A053355A00F5}"/>
                  </a:ext>
                </a:extLst>
              </p:cNvPr>
              <p:cNvSpPr/>
              <p:nvPr/>
            </p:nvSpPr>
            <p:spPr>
              <a:xfrm>
                <a:off x="2221246" y="2017009"/>
                <a:ext cx="13891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DBAA94-D9A2-0943-9932-A053355A0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46" y="2017009"/>
                <a:ext cx="1389162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CCB95-E919-6444-A286-BAD62AF1079D}"/>
                  </a:ext>
                </a:extLst>
              </p:cNvPr>
              <p:cNvSpPr/>
              <p:nvPr/>
            </p:nvSpPr>
            <p:spPr>
              <a:xfrm>
                <a:off x="2211242" y="2426059"/>
                <a:ext cx="1385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CCB95-E919-6444-A286-BAD62AF10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42" y="2426059"/>
                <a:ext cx="1385186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7CAFE7-8A54-3949-A590-7E23E43DF30B}"/>
                  </a:ext>
                </a:extLst>
              </p:cNvPr>
              <p:cNvSpPr/>
              <p:nvPr/>
            </p:nvSpPr>
            <p:spPr>
              <a:xfrm>
                <a:off x="3981248" y="1828323"/>
                <a:ext cx="1385187" cy="875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7CAFE7-8A54-3949-A590-7E23E43DF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48" y="1828323"/>
                <a:ext cx="1385187" cy="875881"/>
              </a:xfrm>
              <a:prstGeom prst="rect">
                <a:avLst/>
              </a:prstGeom>
              <a:blipFill>
                <a:blip r:embed="rId8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683536-D829-C442-92E4-45B7AFAA987B}"/>
                  </a:ext>
                </a:extLst>
              </p:cNvPr>
              <p:cNvSpPr/>
              <p:nvPr/>
            </p:nvSpPr>
            <p:spPr>
              <a:xfrm>
                <a:off x="11308299" y="2210927"/>
                <a:ext cx="72949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683536-D829-C442-92E4-45B7AFAA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299" y="2210927"/>
                <a:ext cx="729495" cy="317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2AB6576-A68D-724D-B8C6-2996E34E856C}"/>
                  </a:ext>
                </a:extLst>
              </p:cNvPr>
              <p:cNvSpPr/>
              <p:nvPr/>
            </p:nvSpPr>
            <p:spPr>
              <a:xfrm>
                <a:off x="5854272" y="1336952"/>
                <a:ext cx="2833532" cy="1699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+(1−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)](1−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2AB6576-A68D-724D-B8C6-2996E34E8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272" y="1336952"/>
                <a:ext cx="2833532" cy="16998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D5ABF8-E1F9-4B45-A572-984901C31B93}"/>
                  </a:ext>
                </a:extLst>
              </p:cNvPr>
              <p:cNvSpPr/>
              <p:nvPr/>
            </p:nvSpPr>
            <p:spPr>
              <a:xfrm>
                <a:off x="9789239" y="2109835"/>
                <a:ext cx="1490536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D5ABF8-E1F9-4B45-A572-984901C31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39" y="2109835"/>
                <a:ext cx="1490536" cy="5322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82F05BCB-7626-CD4B-BEFF-0AE4CB890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957" y="4392235"/>
            <a:ext cx="9804400" cy="10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41B285-D53D-354B-9F09-FC741432DEFF}"/>
                  </a:ext>
                </a:extLst>
              </p:cNvPr>
              <p:cNvSpPr/>
              <p:nvPr/>
            </p:nvSpPr>
            <p:spPr>
              <a:xfrm>
                <a:off x="11308299" y="4723846"/>
                <a:ext cx="876330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41B285-D53D-354B-9F09-FC741432D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299" y="4723846"/>
                <a:ext cx="876330" cy="3250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50AE33-2AE5-1347-8F21-6244A2DCB57E}"/>
                  </a:ext>
                </a:extLst>
              </p:cNvPr>
              <p:cNvSpPr/>
              <p:nvPr/>
            </p:nvSpPr>
            <p:spPr>
              <a:xfrm>
                <a:off x="4503228" y="4400217"/>
                <a:ext cx="525978" cy="85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50AE33-2AE5-1347-8F21-6244A2DCB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28" y="4400217"/>
                <a:ext cx="525978" cy="855042"/>
              </a:xfrm>
              <a:prstGeom prst="rect">
                <a:avLst/>
              </a:prstGeom>
              <a:blipFill>
                <a:blip r:embed="rId1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3BBBB-F3C6-8441-881C-453022739A51}"/>
                  </a:ext>
                </a:extLst>
              </p:cNvPr>
              <p:cNvSpPr/>
              <p:nvPr/>
            </p:nvSpPr>
            <p:spPr>
              <a:xfrm>
                <a:off x="3650128" y="4718685"/>
                <a:ext cx="322845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3BBBB-F3C6-8441-881C-453022739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28" y="4718685"/>
                <a:ext cx="322845" cy="335348"/>
              </a:xfrm>
              <a:prstGeom prst="rect">
                <a:avLst/>
              </a:prstGeom>
              <a:blipFill>
                <a:blip r:embed="rId15"/>
                <a:stretch>
                  <a:fillRect t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EFD13AF-15DC-8F4F-9853-2403BA565229}"/>
              </a:ext>
            </a:extLst>
          </p:cNvPr>
          <p:cNvGrpSpPr/>
          <p:nvPr/>
        </p:nvGrpSpPr>
        <p:grpSpPr>
          <a:xfrm>
            <a:off x="1248161" y="4516370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94D7751-76AF-2E43-8D83-C1576B38FD4A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94D7751-76AF-2E43-8D83-C1576B38F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F633AF4-1DFE-104E-83BB-0B3B1AE4565E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F633AF4-1DFE-104E-83BB-0B3B1AE45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5B4B3BD-CB5A-B948-B164-F4E11B4DD5BD}"/>
              </a:ext>
            </a:extLst>
          </p:cNvPr>
          <p:cNvGrpSpPr/>
          <p:nvPr/>
        </p:nvGrpSpPr>
        <p:grpSpPr>
          <a:xfrm>
            <a:off x="2637593" y="4516370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032DF0-69E4-CD47-A823-4BD744CF8055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032DF0-69E4-CD47-A823-4BD744CF8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C5C697-E80B-A64C-A4BC-FC8EAE4A7BED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C5C697-E80B-A64C-A4BC-FC8EAE4A7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711B270-6E46-574C-BE2B-B44ECD271D5D}"/>
                  </a:ext>
                </a:extLst>
              </p:cNvPr>
              <p:cNvSpPr/>
              <p:nvPr/>
            </p:nvSpPr>
            <p:spPr>
              <a:xfrm>
                <a:off x="6684313" y="4374589"/>
                <a:ext cx="1155636" cy="844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↓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↑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711B270-6E46-574C-BE2B-B44ECD271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13" y="4374589"/>
                <a:ext cx="1155636" cy="84484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212FA35-FADF-2A47-89B7-30AE52D8593A}"/>
                  </a:ext>
                </a:extLst>
              </p:cNvPr>
              <p:cNvSpPr/>
              <p:nvPr/>
            </p:nvSpPr>
            <p:spPr>
              <a:xfrm>
                <a:off x="9789239" y="4628396"/>
                <a:ext cx="1490536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212FA35-FADF-2A47-89B7-30AE52D85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39" y="4628396"/>
                <a:ext cx="1490536" cy="53226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6C180C3-4460-5543-A369-8C707B304743}"/>
              </a:ext>
            </a:extLst>
          </p:cNvPr>
          <p:cNvSpPr/>
          <p:nvPr/>
        </p:nvSpPr>
        <p:spPr>
          <a:xfrm>
            <a:off x="3547187" y="1767840"/>
            <a:ext cx="1770007" cy="111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DA6347-13A4-6D48-92FF-AAAA9B218200}"/>
              </a:ext>
            </a:extLst>
          </p:cNvPr>
          <p:cNvSpPr/>
          <p:nvPr/>
        </p:nvSpPr>
        <p:spPr>
          <a:xfrm>
            <a:off x="3553223" y="4239545"/>
            <a:ext cx="1770007" cy="111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076B39-C06A-2644-A11D-903A30A3100D}"/>
                  </a:ext>
                </a:extLst>
              </p:cNvPr>
              <p:cNvSpPr txBox="1"/>
              <p:nvPr/>
            </p:nvSpPr>
            <p:spPr>
              <a:xfrm>
                <a:off x="682850" y="924849"/>
                <a:ext cx="3330142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 is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implied.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076B39-C06A-2644-A11D-903A30A31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0" y="924849"/>
                <a:ext cx="3330142" cy="517770"/>
              </a:xfrm>
              <a:prstGeom prst="rect">
                <a:avLst/>
              </a:prstGeom>
              <a:blipFill>
                <a:blip r:embed="rId21"/>
                <a:stretch>
                  <a:fillRect l="-1521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62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4BD3F7-DBF6-874A-B83B-A85F6421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2" y="4400626"/>
            <a:ext cx="9804400" cy="101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CC45C4-F5BC-634F-B3C0-B17569D1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2" y="1866787"/>
            <a:ext cx="9804400" cy="10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2EBE29-D36C-384C-9196-E270E5DFC9AC}"/>
                  </a:ext>
                </a:extLst>
              </p:cNvPr>
              <p:cNvSpPr/>
              <p:nvPr/>
            </p:nvSpPr>
            <p:spPr>
              <a:xfrm>
                <a:off x="3654229" y="2201538"/>
                <a:ext cx="322845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2EBE29-D36C-384C-9196-E270E5DF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29" y="2201538"/>
                <a:ext cx="322845" cy="335348"/>
              </a:xfrm>
              <a:prstGeom prst="rect">
                <a:avLst/>
              </a:prstGeom>
              <a:blipFill>
                <a:blip r:embed="rId4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2D976A6-576A-F647-9902-6F4748873561}"/>
              </a:ext>
            </a:extLst>
          </p:cNvPr>
          <p:cNvGrpSpPr/>
          <p:nvPr/>
        </p:nvGrpSpPr>
        <p:grpSpPr>
          <a:xfrm>
            <a:off x="1249274" y="2017009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A89CA2-E0A9-4B46-86ED-DA1935874894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A89CA2-E0A9-4B46-86ED-DA1935874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53608E-CE03-3649-9FBC-75DB7590B70D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53608E-CE03-3649-9FBC-75DB7590B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DBAA94-D9A2-0943-9932-A053355A00F5}"/>
                  </a:ext>
                </a:extLst>
              </p:cNvPr>
              <p:cNvSpPr/>
              <p:nvPr/>
            </p:nvSpPr>
            <p:spPr>
              <a:xfrm>
                <a:off x="2221246" y="2017009"/>
                <a:ext cx="13891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DBAA94-D9A2-0943-9932-A053355A0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46" y="2017009"/>
                <a:ext cx="1389162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CCB95-E919-6444-A286-BAD62AF1079D}"/>
                  </a:ext>
                </a:extLst>
              </p:cNvPr>
              <p:cNvSpPr/>
              <p:nvPr/>
            </p:nvSpPr>
            <p:spPr>
              <a:xfrm>
                <a:off x="2211242" y="2426059"/>
                <a:ext cx="1385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6CCB95-E919-6444-A286-BAD62AF10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42" y="2426059"/>
                <a:ext cx="1385186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7CAFE7-8A54-3949-A590-7E23E43DF30B}"/>
                  </a:ext>
                </a:extLst>
              </p:cNvPr>
              <p:cNvSpPr/>
              <p:nvPr/>
            </p:nvSpPr>
            <p:spPr>
              <a:xfrm>
                <a:off x="3981248" y="1828323"/>
                <a:ext cx="1390702" cy="872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7CAFE7-8A54-3949-A590-7E23E43DF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48" y="1828323"/>
                <a:ext cx="1390702" cy="872739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683536-D829-C442-92E4-45B7AFAA987B}"/>
                  </a:ext>
                </a:extLst>
              </p:cNvPr>
              <p:cNvSpPr/>
              <p:nvPr/>
            </p:nvSpPr>
            <p:spPr>
              <a:xfrm>
                <a:off x="11232886" y="2227733"/>
                <a:ext cx="802912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683536-D829-C442-92E4-45B7AFAA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886" y="2227733"/>
                <a:ext cx="802912" cy="325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D5ABF8-E1F9-4B45-A572-984901C31B93}"/>
                  </a:ext>
                </a:extLst>
              </p:cNvPr>
              <p:cNvSpPr/>
              <p:nvPr/>
            </p:nvSpPr>
            <p:spPr>
              <a:xfrm>
                <a:off x="9789239" y="2109835"/>
                <a:ext cx="1490536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D5ABF8-E1F9-4B45-A572-984901C31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39" y="2109835"/>
                <a:ext cx="1490536" cy="5308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41B285-D53D-354B-9F09-FC741432DEFF}"/>
                  </a:ext>
                </a:extLst>
              </p:cNvPr>
              <p:cNvSpPr/>
              <p:nvPr/>
            </p:nvSpPr>
            <p:spPr>
              <a:xfrm>
                <a:off x="11287360" y="4743122"/>
                <a:ext cx="802912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41B285-D53D-354B-9F09-FC741432D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360" y="4743122"/>
                <a:ext cx="802912" cy="3250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50AE33-2AE5-1347-8F21-6244A2DCB57E}"/>
                  </a:ext>
                </a:extLst>
              </p:cNvPr>
              <p:cNvSpPr/>
              <p:nvPr/>
            </p:nvSpPr>
            <p:spPr>
              <a:xfrm>
                <a:off x="4503228" y="4400217"/>
                <a:ext cx="525977" cy="85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50AE33-2AE5-1347-8F21-6244A2DCB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28" y="4400217"/>
                <a:ext cx="525977" cy="855042"/>
              </a:xfrm>
              <a:prstGeom prst="rect">
                <a:avLst/>
              </a:prstGeom>
              <a:blipFill>
                <a:blip r:embed="rId1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3BBBB-F3C6-8441-881C-453022739A51}"/>
                  </a:ext>
                </a:extLst>
              </p:cNvPr>
              <p:cNvSpPr/>
              <p:nvPr/>
            </p:nvSpPr>
            <p:spPr>
              <a:xfrm>
                <a:off x="3650128" y="4718685"/>
                <a:ext cx="322845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3BBBB-F3C6-8441-881C-453022739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28" y="4718685"/>
                <a:ext cx="322845" cy="335348"/>
              </a:xfrm>
              <a:prstGeom prst="rect">
                <a:avLst/>
              </a:prstGeom>
              <a:blipFill>
                <a:blip r:embed="rId14"/>
                <a:stretch>
                  <a:fillRect t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EFD13AF-15DC-8F4F-9853-2403BA565229}"/>
              </a:ext>
            </a:extLst>
          </p:cNvPr>
          <p:cNvGrpSpPr/>
          <p:nvPr/>
        </p:nvGrpSpPr>
        <p:grpSpPr>
          <a:xfrm>
            <a:off x="1248161" y="4516370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94D7751-76AF-2E43-8D83-C1576B38FD4A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94D7751-76AF-2E43-8D83-C1576B38F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F633AF4-1DFE-104E-83BB-0B3B1AE4565E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F633AF4-1DFE-104E-83BB-0B3B1AE45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5B4B3BD-CB5A-B948-B164-F4E11B4DD5BD}"/>
              </a:ext>
            </a:extLst>
          </p:cNvPr>
          <p:cNvGrpSpPr/>
          <p:nvPr/>
        </p:nvGrpSpPr>
        <p:grpSpPr>
          <a:xfrm>
            <a:off x="2637593" y="4516370"/>
            <a:ext cx="525978" cy="739977"/>
            <a:chOff x="1249274" y="626053"/>
            <a:chExt cx="525978" cy="73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032DF0-69E4-CD47-A823-4BD744CF8055}"/>
                    </a:ext>
                  </a:extLst>
                </p:cNvPr>
                <p:cNvSpPr/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032DF0-69E4-CD47-A823-4BD744CF8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74" y="626053"/>
                  <a:ext cx="52597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C5C697-E80B-A64C-A4BC-FC8EAE4A7BED}"/>
                    </a:ext>
                  </a:extLst>
                </p:cNvPr>
                <p:cNvSpPr/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C5C697-E80B-A64C-A4BC-FC8EAE4A7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89" y="1058253"/>
                  <a:ext cx="45736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212FA35-FADF-2A47-89B7-30AE52D8593A}"/>
                  </a:ext>
                </a:extLst>
              </p:cNvPr>
              <p:cNvSpPr/>
              <p:nvPr/>
            </p:nvSpPr>
            <p:spPr>
              <a:xfrm>
                <a:off x="9789239" y="4628396"/>
                <a:ext cx="1490536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212FA35-FADF-2A47-89B7-30AE52D85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39" y="4628396"/>
                <a:ext cx="1490536" cy="5308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721013-8162-E14E-B34F-E7988E3C5DE3}"/>
                  </a:ext>
                </a:extLst>
              </p:cNvPr>
              <p:cNvSpPr/>
              <p:nvPr/>
            </p:nvSpPr>
            <p:spPr>
              <a:xfrm>
                <a:off x="6185151" y="1866259"/>
                <a:ext cx="2062744" cy="87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↓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+(1−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↑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721013-8162-E14E-B34F-E7988E3C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51" y="1866259"/>
                <a:ext cx="2062744" cy="87357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428FC4-CCDC-654E-A96D-B67C835CD4F1}"/>
                  </a:ext>
                </a:extLst>
              </p:cNvPr>
              <p:cNvSpPr/>
              <p:nvPr/>
            </p:nvSpPr>
            <p:spPr>
              <a:xfrm>
                <a:off x="6341112" y="3846381"/>
                <a:ext cx="1862689" cy="168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428FC4-CCDC-654E-A96D-B67C835CD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12" y="3846381"/>
                <a:ext cx="1862689" cy="16877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151A811-4A48-DC4C-AB1F-539CAD4BC8C1}"/>
              </a:ext>
            </a:extLst>
          </p:cNvPr>
          <p:cNvSpPr/>
          <p:nvPr/>
        </p:nvSpPr>
        <p:spPr>
          <a:xfrm>
            <a:off x="3547187" y="1767840"/>
            <a:ext cx="1770007" cy="111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02C41-EEE1-404B-A7A7-4D52B370B58F}"/>
              </a:ext>
            </a:extLst>
          </p:cNvPr>
          <p:cNvSpPr/>
          <p:nvPr/>
        </p:nvSpPr>
        <p:spPr>
          <a:xfrm>
            <a:off x="3445063" y="4247936"/>
            <a:ext cx="1770007" cy="111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F7168B-3287-5E4A-8027-9918BD7AE8E7}"/>
                  </a:ext>
                </a:extLst>
              </p:cNvPr>
              <p:cNvSpPr txBox="1"/>
              <p:nvPr/>
            </p:nvSpPr>
            <p:spPr>
              <a:xfrm>
                <a:off x="682850" y="924849"/>
                <a:ext cx="3330142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 is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implied.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F7168B-3287-5E4A-8027-9918BD7A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0" y="924849"/>
                <a:ext cx="3330142" cy="517770"/>
              </a:xfrm>
              <a:prstGeom prst="rect">
                <a:avLst/>
              </a:prstGeom>
              <a:blipFill>
                <a:blip r:embed="rId21"/>
                <a:stretch>
                  <a:fillRect l="-1521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36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8408-604B-DB47-A3B8-3B7B55C0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to recover S from M. Note rearrangement of terms.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CE48BD-2B84-0B47-B14B-AFA1C4938467}"/>
                  </a:ext>
                </a:extLst>
              </p:cNvPr>
              <p:cNvSpPr/>
              <p:nvPr/>
            </p:nvSpPr>
            <p:spPr>
              <a:xfrm>
                <a:off x="4747068" y="3091014"/>
                <a:ext cx="2242409" cy="275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↓↓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↑↑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↓↑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↑↓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𝑜𝑓𝑓𝑜𝑓𝑓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𝑜𝑛𝑜𝑛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𝑜𝑓𝑓𝑜𝑛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𝑜𝑛𝑜𝑓𝑓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So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↓↓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↑↑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↓↑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↑↓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𝑜𝑓𝑓𝑜𝑓𝑓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𝑜𝑛𝑜𝑛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𝑜𝑓𝑓𝑜𝑛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𝑜𝑛𝑜𝑓𝑓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CE48BD-2B84-0B47-B14B-AFA1C4938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068" y="3091014"/>
                <a:ext cx="2242409" cy="2755370"/>
              </a:xfrm>
              <a:prstGeom prst="rect">
                <a:avLst/>
              </a:prstGeom>
              <a:blipFill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7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238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Equations to recover corrected sample scattering cross-sections</vt:lpstr>
      <vt:lpstr>PowerPoint Presentation</vt:lpstr>
      <vt:lpstr>PowerPoint Presentation</vt:lpstr>
      <vt:lpstr>Equations to calculate polarization and flipping efficiencies</vt:lpstr>
      <vt:lpstr>PowerPoint Presentation</vt:lpstr>
      <vt:lpstr>PowerPoint Presentation</vt:lpstr>
      <vt:lpstr>Equations to recover S from M. Note rearrangement of terms.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Fitzsimmons, Michael R.</dc:creator>
  <cp:lastModifiedBy>Fitzsimmons, Michael R.</cp:lastModifiedBy>
  <cp:revision>40</cp:revision>
  <cp:lastPrinted>2020-02-12T20:34:46Z</cp:lastPrinted>
  <dcterms:created xsi:type="dcterms:W3CDTF">2019-11-20T14:48:50Z</dcterms:created>
  <dcterms:modified xsi:type="dcterms:W3CDTF">2020-06-15T19:54:51Z</dcterms:modified>
</cp:coreProperties>
</file>