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7EC4-D410-4149-B8BF-C218D515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E1D65-CFDB-4DF5-9076-F5EB30C09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AC30-340E-4F25-BC54-C25E40A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20E8-58B2-48DE-A56B-25ED329E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058C-ED71-4DCA-92F5-3A9878B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2D48-6407-457A-BDC4-A0C0425C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63C-813F-46C7-A47C-79002B15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4EAC-0A52-4B3C-9D2E-26257C1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1B7E-DD03-4B54-AD76-8CBFB551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92B8-44ED-40EE-86D5-85E7133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79D39-79B8-44C4-80F4-210E461AF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F7724-6856-4B2A-8EC6-B452A6D5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8B67-251E-488E-9067-8CC80462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20DE-36AB-4401-9E53-ABE20605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770-D560-4418-9FDD-2C01ABC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297-0947-4CB7-BB1D-EFB5B6D7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0635-117D-4251-991F-E3D13012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48D2-5C07-497D-A109-990540A0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6D08-3FA9-4F9C-9A3D-155E824C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04A7-0148-4998-B683-6B575CD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4A3-8B97-4D3A-89DC-18070D99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B8FD-C995-40D9-95A5-FC02922D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A3B0-07D5-4E78-B86A-2B8C2940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9434-B002-4FE8-851E-256DDD29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B9FC-1791-44C1-BED1-2539BBF2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5403-3277-4C0A-BD08-1696DBC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7CFC-2782-4F4C-A32A-E7289C3B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8D3A9-F94C-482F-AE74-95C2C6CD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1968-71D2-44F9-A9FE-81ECE420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51FD-7D22-4651-A6B6-723C6A45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D639C-23E0-4F19-9032-42BF223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E9BF-2D4B-400A-86C2-CD5D7E65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E09F-1DFE-4B74-A8E0-86CDAC70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580A-EFA9-42DC-A4B4-62CF2514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63068-79D1-4327-9D50-D57BEB6F8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31381-EDD0-4DAF-8EB2-AF6CBE350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E7AA-D902-48A6-8EFD-F6CE3B33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90CA4-30D2-4C1B-A71E-0F17C3EB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17EA9-31E6-449A-9585-DD3706D9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00A6-7F79-4BE3-B488-2EB2CBAB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3957F-F51C-4430-9C4D-1969F360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08BA2-5E62-4B7A-AD66-2C83E9EA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20489-82F3-465D-9F4A-92813C8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273A4-42AF-4122-BA86-E0AC9344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927F1-9A52-411A-BD31-639DDBD5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84B8-6D5C-48DB-BFA1-F19D202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7B9-31C2-41A6-8B87-F336540C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C0A8-98D6-4876-AEFF-AEF3FE39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B11EB-A1E0-4188-92E7-5455526F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04767-4B56-4AFA-9B6F-BDAC3465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59812-DD83-490A-A760-4E0C965F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F5D2-0027-4868-9C21-9568F023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79C-2D04-4613-9F76-C66C5062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F799-8D32-4ED1-AE11-4E3095101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B495-10E7-4FDE-90D5-8055B718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EA2F-C49B-4DCF-B6D5-4C18BF41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1261-DEAA-4EC1-AFCA-EE4705FC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9904-1558-410F-9B5C-43926F55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9C6AC-B302-4E76-9EB5-93D966B9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302E-DBFC-4D00-9CE9-D9DEBC62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0CB0-5FBD-4BAD-BF9A-5E4B973FC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2ED4-D6A9-4E89-808F-1278018C649B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17E6-89B0-4560-B315-91A186CCB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A51E-B67B-4276-9C1B-6EC5BF0DC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621E-7912-421C-88F7-7EC4C5A5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9D-8115-4A9C-BBB7-60BA80E8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002" y="2835893"/>
            <a:ext cx="9144000" cy="939153"/>
          </a:xfrm>
        </p:spPr>
        <p:txBody>
          <a:bodyPr>
            <a:normAutofit/>
          </a:bodyPr>
          <a:lstStyle/>
          <a:p>
            <a:r>
              <a:rPr lang="en-US" sz="3600" b="1" dirty="0"/>
              <a:t>DESIGN METHODOLOGY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362263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9B62C-80D0-42E7-94C0-A74C6B3B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7" y="369888"/>
            <a:ext cx="10956022" cy="578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91A0A-2F31-452F-BA98-57F3631E03E1}"/>
              </a:ext>
            </a:extLst>
          </p:cNvPr>
          <p:cNvSpPr txBox="1"/>
          <p:nvPr/>
        </p:nvSpPr>
        <p:spPr>
          <a:xfrm>
            <a:off x="4160940" y="6227945"/>
            <a:ext cx="45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PATH</a:t>
            </a:r>
          </a:p>
        </p:txBody>
      </p:sp>
    </p:spTree>
    <p:extLst>
      <p:ext uri="{BB962C8B-B14F-4D97-AF65-F5344CB8AC3E}">
        <p14:creationId xmlns:p14="http://schemas.microsoft.com/office/powerpoint/2010/main" val="378635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5D1A2-CD89-4CE1-8A21-D2EAD81B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237" y="461963"/>
            <a:ext cx="8610002" cy="5502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0216E-8209-4481-9F49-E0F91DDF877F}"/>
              </a:ext>
            </a:extLst>
          </p:cNvPr>
          <p:cNvSpPr txBox="1"/>
          <p:nvPr/>
        </p:nvSpPr>
        <p:spPr>
          <a:xfrm>
            <a:off x="4244829" y="6082018"/>
            <a:ext cx="398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 1</a:t>
            </a:r>
          </a:p>
        </p:txBody>
      </p:sp>
    </p:spTree>
    <p:extLst>
      <p:ext uri="{BB962C8B-B14F-4D97-AF65-F5344CB8AC3E}">
        <p14:creationId xmlns:p14="http://schemas.microsoft.com/office/powerpoint/2010/main" val="205111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DFD15-8373-42E1-B1D2-2948979D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793" y="511175"/>
            <a:ext cx="10016455" cy="5665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93A78-70AA-4189-9096-F26952968AD8}"/>
              </a:ext>
            </a:extLst>
          </p:cNvPr>
          <p:cNvSpPr txBox="1"/>
          <p:nvPr/>
        </p:nvSpPr>
        <p:spPr>
          <a:xfrm>
            <a:off x="2994870" y="6325299"/>
            <a:ext cx="676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WAY2</a:t>
            </a:r>
          </a:p>
        </p:txBody>
      </p:sp>
    </p:spTree>
    <p:extLst>
      <p:ext uri="{BB962C8B-B14F-4D97-AF65-F5344CB8AC3E}">
        <p14:creationId xmlns:p14="http://schemas.microsoft.com/office/powerpoint/2010/main" val="40461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3A5-7F31-48F2-98DF-EEC5F2DC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201"/>
            <a:ext cx="10515600" cy="11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PUTTING EVERYTHING TOGETHER AND SIMULATION </a:t>
            </a:r>
          </a:p>
        </p:txBody>
      </p:sp>
    </p:spTree>
    <p:extLst>
      <p:ext uri="{BB962C8B-B14F-4D97-AF65-F5344CB8AC3E}">
        <p14:creationId xmlns:p14="http://schemas.microsoft.com/office/powerpoint/2010/main" val="49620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033A-28C2-4D2D-8A27-15BDFE6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1876425"/>
            <a:ext cx="10515600" cy="2644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NEXT STEPS :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dirty="0"/>
              <a:t>Design of a Dynamically Scheduled OOO processor based on the Tomasulo’s algorithm with speculation</a:t>
            </a:r>
          </a:p>
        </p:txBody>
      </p:sp>
    </p:spTree>
    <p:extLst>
      <p:ext uri="{BB962C8B-B14F-4D97-AF65-F5344CB8AC3E}">
        <p14:creationId xmlns:p14="http://schemas.microsoft.com/office/powerpoint/2010/main" val="84843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0320-F375-428D-BAF2-FE15A034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DYNAMIC SCHEDULING &amp; TOMASULO’S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EF037-8427-40C2-A8B9-2644EF4E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01" y="1403823"/>
            <a:ext cx="6258798" cy="4601217"/>
          </a:xfrm>
        </p:spPr>
      </p:pic>
    </p:spTree>
    <p:extLst>
      <p:ext uri="{BB962C8B-B14F-4D97-AF65-F5344CB8AC3E}">
        <p14:creationId xmlns:p14="http://schemas.microsoft.com/office/powerpoint/2010/main" val="327206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1DE5-E32F-4EA6-8AF6-6FDECA49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X’TICS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E088-9CD2-4A46-8AE9-9010803C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015"/>
            <a:ext cx="10515600" cy="4968948"/>
          </a:xfrm>
        </p:spPr>
        <p:txBody>
          <a:bodyPr/>
          <a:lstStyle/>
          <a:p>
            <a:pPr algn="just"/>
            <a:r>
              <a:rPr lang="en-US" dirty="0"/>
              <a:t>Duplicate functional units to allow multiple execution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Processing is done </a:t>
            </a:r>
            <a:r>
              <a:rPr lang="en-US" b="1" dirty="0"/>
              <a:t>in-order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Dependences between a potential issue pair, that may result into a hazard are resolved by allowing only the first instruction in program order to execute.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Hazards between succeeding and preceding stages are resolved using pipeline hazard resolution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1500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639-87E0-422D-8A8F-4015BF0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TOP LEVEL MODULE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C243C8-6576-4E18-96E3-21EB4FCC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761" y="2020343"/>
            <a:ext cx="5658489" cy="2817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062EAA-0ECD-44CD-8D10-5BDDA71154AC}"/>
              </a:ext>
            </a:extLst>
          </p:cNvPr>
          <p:cNvSpPr txBox="1"/>
          <p:nvPr/>
        </p:nvSpPr>
        <p:spPr>
          <a:xfrm>
            <a:off x="7533313" y="2020343"/>
            <a:ext cx="3959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Instruction scheduler is between instruction memory and scalar processor to ensure no 2 instructions whose simultaneous execution may result into a hazard are executed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Instruction scheduler generates a select signal that allows the pc be increased by 4 or 8</a:t>
            </a:r>
          </a:p>
        </p:txBody>
      </p:sp>
    </p:spTree>
    <p:extLst>
      <p:ext uri="{BB962C8B-B14F-4D97-AF65-F5344CB8AC3E}">
        <p14:creationId xmlns:p14="http://schemas.microsoft.com/office/powerpoint/2010/main" val="279180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6FBD-E073-455B-BD30-1559C64E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Instruction Scheduler (In depth)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7943-1B61-4BC6-86A9-8759708F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12"/>
            <a:ext cx="10515600" cy="5195451"/>
          </a:xfrm>
        </p:spPr>
        <p:txBody>
          <a:bodyPr>
            <a:normAutofit/>
          </a:bodyPr>
          <a:lstStyle/>
          <a:p>
            <a:r>
              <a:rPr lang="en-US" dirty="0"/>
              <a:t>Determines if an execution pair is valid for execution </a:t>
            </a:r>
          </a:p>
          <a:p>
            <a:endParaRPr lang="en-US" dirty="0"/>
          </a:p>
          <a:p>
            <a:r>
              <a:rPr lang="en-US" dirty="0"/>
              <a:t>Determination is done based on the existence of a data or control hazard</a:t>
            </a:r>
          </a:p>
          <a:p>
            <a:endParaRPr lang="en-US" dirty="0"/>
          </a:p>
          <a:p>
            <a:r>
              <a:rPr lang="en-US" dirty="0"/>
              <a:t>Data and output dependences can be determined by examining the pair and the values in the fields of their architecture.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scheduler finally generates a mux select signal to select between the values 4 and 8 used to determine PC’s next value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5D2396D-273E-45CB-973A-4AA0D5AF7C97}"/>
              </a:ext>
            </a:extLst>
          </p:cNvPr>
          <p:cNvSpPr txBox="1"/>
          <p:nvPr/>
        </p:nvSpPr>
        <p:spPr>
          <a:xfrm>
            <a:off x="1249772" y="6121400"/>
            <a:ext cx="1048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SIMPLIFIED FLOWCHART SHOWING OPERATION OF INSTRUCTION SCHEDULER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4DF4DF-A3E7-45F8-A5B1-4DD76934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72" y="0"/>
            <a:ext cx="9692456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2E67-D772-41F0-894E-9B267415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Testing the Instruction Scheduler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7C61D-6977-446C-83F6-FDEE2E8DE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076" y="1479060"/>
            <a:ext cx="5910206" cy="48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2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65B-FAEF-4298-8244-45A690C9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287D1-B187-4F08-9D61-B926BAC6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1" y="1298114"/>
            <a:ext cx="5245916" cy="180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17D2A-98BE-49C5-94E3-0DF86A83F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38" y="3715309"/>
            <a:ext cx="4829849" cy="168616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0D3405E-F9E0-4F1F-900F-BB5C8D23227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881710"/>
              </p:ext>
            </p:extLst>
          </p:nvPr>
        </p:nvGraphicFramePr>
        <p:xfrm>
          <a:off x="910118" y="1186038"/>
          <a:ext cx="4695825" cy="480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5" imgW="3637440" imgH="3724200" progId="Word.OpenDocumentText.12">
                  <p:embed/>
                </p:oleObj>
              </mc:Choice>
              <mc:Fallback>
                <p:oleObj name="Document" r:id="rId5" imgW="3637440" imgH="3724200" progId="Word.OpenDocumentText.12">
                  <p:embed/>
                  <p:pic>
                    <p:nvPicPr>
                      <p:cNvPr id="9" name="Content Placeholder 8">
                        <a:extLst>
                          <a:ext uri="{FF2B5EF4-FFF2-40B4-BE49-F238E27FC236}">
                            <a16:creationId xmlns:a16="http://schemas.microsoft.com/office/drawing/2014/main" id="{45C69F34-2A44-4FB1-A3D1-4EBF8A5EBD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0118" y="1186038"/>
                        <a:ext cx="4695825" cy="480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3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2B42-14DE-4B82-AEB6-7CE77B98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SIMULATION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80B92B-E73F-4440-AEDB-59FCA82D763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952278"/>
              </p:ext>
            </p:extLst>
          </p:nvPr>
        </p:nvGraphicFramePr>
        <p:xfrm>
          <a:off x="838200" y="1140903"/>
          <a:ext cx="4373865" cy="434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4269240" imgH="3581280" progId="Word.OpenDocumentText.12">
                  <p:embed/>
                </p:oleObj>
              </mc:Choice>
              <mc:Fallback>
                <p:oleObj name="Document" r:id="rId3" imgW="4269240" imgH="3581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40903"/>
                        <a:ext cx="4373865" cy="4345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5D00F71-65C0-467E-A45F-2364101AC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4" y="3962939"/>
            <a:ext cx="5939405" cy="2021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8A7B1-F882-41B6-A88D-89433C80A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4" y="1213448"/>
            <a:ext cx="5939405" cy="22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2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F96E-224C-43CF-BC09-95C63C44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DATAPATH X’TICS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4687-5BAE-4B7A-A438-7960D4EF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5"/>
          </a:xfrm>
        </p:spPr>
        <p:txBody>
          <a:bodyPr>
            <a:normAutofit/>
          </a:bodyPr>
          <a:lstStyle/>
          <a:p>
            <a:r>
              <a:rPr lang="en-US" sz="2400" dirty="0"/>
              <a:t>Has enough functional units to support the execution of 2 instructions at a time; IPC = 2</a:t>
            </a:r>
          </a:p>
          <a:p>
            <a:endParaRPr lang="en-US" sz="2400" dirty="0"/>
          </a:p>
          <a:p>
            <a:r>
              <a:rPr lang="en-US" sz="2400" dirty="0"/>
              <a:t>Datapath is designed to accommodate conditional and unconditional Branches or Jumps on the first path only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Accommodation is made possible by the operation of the instruction scheduler.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 stage and inter path forwarding</a:t>
            </a:r>
          </a:p>
          <a:p>
            <a:endParaRPr lang="en-US" sz="2400" dirty="0"/>
          </a:p>
          <a:p>
            <a:r>
              <a:rPr lang="en-US" sz="2400" dirty="0"/>
              <a:t>Inter stage data and control hazards are resolved </a:t>
            </a:r>
            <a:r>
              <a:rPr lang="en-US" sz="2400"/>
              <a:t>by 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283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Document</vt:lpstr>
      <vt:lpstr>DESIGN METHODOLOGY AND STRATEGIES</vt:lpstr>
      <vt:lpstr>X’TICS</vt:lpstr>
      <vt:lpstr>TOP LEVEL MODULE</vt:lpstr>
      <vt:lpstr>Instruction Scheduler (In depth)</vt:lpstr>
      <vt:lpstr>PowerPoint Presentation</vt:lpstr>
      <vt:lpstr>Testing the Instruction Scheduler</vt:lpstr>
      <vt:lpstr>SIMULATION</vt:lpstr>
      <vt:lpstr>SIMULATION</vt:lpstr>
      <vt:lpstr>DATAPATH X’TICS</vt:lpstr>
      <vt:lpstr>PowerPoint Presentation</vt:lpstr>
      <vt:lpstr>PowerPoint Presentation</vt:lpstr>
      <vt:lpstr>PowerPoint Presentation</vt:lpstr>
      <vt:lpstr>PUTTING EVERYTHING TOGETHER AND SIMULATION </vt:lpstr>
      <vt:lpstr>NEXT STEPS :   Design of a Dynamically Scheduled OOO processor based on the Tomasulo’s algorithm with speculation</vt:lpstr>
      <vt:lpstr>DYNAMIC SCHEDULING &amp; TOMASULO’S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METHODOLOGY AND STRATEGY</dc:title>
  <dc:creator>Chris Nut</dc:creator>
  <cp:lastModifiedBy>Chris Nut</cp:lastModifiedBy>
  <cp:revision>22</cp:revision>
  <dcterms:created xsi:type="dcterms:W3CDTF">2019-12-11T09:46:49Z</dcterms:created>
  <dcterms:modified xsi:type="dcterms:W3CDTF">2019-12-12T10:31:58Z</dcterms:modified>
</cp:coreProperties>
</file>