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F436-0306-4856-AD2B-FDFBDC3A9402}" type="datetimeFigureOut">
              <a:rPr lang="en-CA" smtClean="0"/>
              <a:t>2015-10-14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F66-AD09-4DD1-9F6A-84BE16FA1B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06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F436-0306-4856-AD2B-FDFBDC3A9402}" type="datetimeFigureOut">
              <a:rPr lang="en-CA" smtClean="0"/>
              <a:t>2015-10-14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F66-AD09-4DD1-9F6A-84BE16FA1B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78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F436-0306-4856-AD2B-FDFBDC3A9402}" type="datetimeFigureOut">
              <a:rPr lang="en-CA" smtClean="0"/>
              <a:t>2015-10-14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F66-AD09-4DD1-9F6A-84BE16FA1B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892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F436-0306-4856-AD2B-FDFBDC3A9402}" type="datetimeFigureOut">
              <a:rPr lang="en-CA" smtClean="0"/>
              <a:t>2015-10-14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F66-AD09-4DD1-9F6A-84BE16FA1B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376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F436-0306-4856-AD2B-FDFBDC3A9402}" type="datetimeFigureOut">
              <a:rPr lang="en-CA" smtClean="0"/>
              <a:t>2015-10-14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F66-AD09-4DD1-9F6A-84BE16FA1B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392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F436-0306-4856-AD2B-FDFBDC3A9402}" type="datetimeFigureOut">
              <a:rPr lang="en-CA" smtClean="0"/>
              <a:t>2015-10-14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F66-AD09-4DD1-9F6A-84BE16FA1B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739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F436-0306-4856-AD2B-FDFBDC3A9402}" type="datetimeFigureOut">
              <a:rPr lang="en-CA" smtClean="0"/>
              <a:t>2015-10-14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F66-AD09-4DD1-9F6A-84BE16FA1B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760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F436-0306-4856-AD2B-FDFBDC3A9402}" type="datetimeFigureOut">
              <a:rPr lang="en-CA" smtClean="0"/>
              <a:t>2015-10-14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F66-AD09-4DD1-9F6A-84BE16FA1B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11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F436-0306-4856-AD2B-FDFBDC3A9402}" type="datetimeFigureOut">
              <a:rPr lang="en-CA" smtClean="0"/>
              <a:t>2015-10-14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F66-AD09-4DD1-9F6A-84BE16FA1B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067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F436-0306-4856-AD2B-FDFBDC3A9402}" type="datetimeFigureOut">
              <a:rPr lang="en-CA" smtClean="0"/>
              <a:t>2015-10-14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F66-AD09-4DD1-9F6A-84BE16FA1B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69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F436-0306-4856-AD2B-FDFBDC3A9402}" type="datetimeFigureOut">
              <a:rPr lang="en-CA" smtClean="0"/>
              <a:t>2015-10-14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F66-AD09-4DD1-9F6A-84BE16FA1B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1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BF436-0306-4856-AD2B-FDFBDC3A9402}" type="datetimeFigureOut">
              <a:rPr lang="en-CA" smtClean="0"/>
              <a:t>2015-10-14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68F66-AD09-4DD1-9F6A-84BE16FA1B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62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7772400" cy="792088"/>
          </a:xfrm>
        </p:spPr>
        <p:txBody>
          <a:bodyPr/>
          <a:lstStyle/>
          <a:p>
            <a:pPr algn="l"/>
            <a:r>
              <a:rPr lang="en-CA" dirty="0" smtClean="0"/>
              <a:t>RTF6809_Sys Memory Map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2766508" y="5517232"/>
            <a:ext cx="2016224" cy="62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/>
              <a:t>Bank Zero RAM (48kB)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766508" y="4890864"/>
            <a:ext cx="2016224" cy="62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/>
              <a:t>Boot ROM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2766508" y="4264496"/>
            <a:ext cx="2016224" cy="62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/>
              <a:t>Forth ROM (16kB)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2766508" y="1268760"/>
            <a:ext cx="2016224" cy="62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/>
              <a:t>I/O AREA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2766508" y="2440321"/>
            <a:ext cx="2016224" cy="120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/>
              <a:t>RAM (128MB)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2087125" y="59589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0000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2119491" y="523174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C000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2146742" y="545648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BFFF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2128668" y="485955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1FFFF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2074606" y="457768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20000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2119491" y="422343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2FFFF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057391" y="403876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30000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1724235" y="2440321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17FFFFFF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1716790" y="137981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FFDxxxxx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770190" y="1905425"/>
            <a:ext cx="2016224" cy="5348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Unassigned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84961" y="221145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18000000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1730820" y="1828915"/>
            <a:ext cx="104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FFCFFFFF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1727389" y="335699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10000000</a:t>
            </a:r>
            <a:endParaRPr lang="en-CA" dirty="0"/>
          </a:p>
        </p:txBody>
      </p:sp>
      <p:sp>
        <p:nvSpPr>
          <p:cNvPr id="25" name="Rectangle 24"/>
          <p:cNvSpPr/>
          <p:nvPr/>
        </p:nvSpPr>
        <p:spPr>
          <a:xfrm>
            <a:off x="2773837" y="3645025"/>
            <a:ext cx="2016224" cy="6194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Unassigned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2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36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RTF6809_Sys Memory Map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RTF6809_Sys Memory Map</dc:title>
  <dc:creator>robfinch@sympatico.ca</dc:creator>
  <cp:lastModifiedBy>robfinch@sympatico.ca</cp:lastModifiedBy>
  <cp:revision>7</cp:revision>
  <dcterms:created xsi:type="dcterms:W3CDTF">2015-10-15T00:59:02Z</dcterms:created>
  <dcterms:modified xsi:type="dcterms:W3CDTF">2015-10-15T02:19:41Z</dcterms:modified>
</cp:coreProperties>
</file>