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7" d="100"/>
          <a:sy n="87" d="100"/>
        </p:scale>
        <p:origin x="90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8B66C-48FF-42ED-8F13-0D878DB7F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94F0A2-53A8-40CA-9AE4-C9E26EF4F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598E4-2880-4614-A85D-44DD0DB24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08265-DA20-4CF5-B794-F0315A551000}" type="datetimeFigureOut">
              <a:rPr lang="en-CA" smtClean="0"/>
              <a:t>2019-06-22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68A3F-44DD-484C-B940-69C1E1A44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9253B-4F02-46EF-B4AE-52CDDEB7C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7A9B2-D842-4171-B03C-0CC293A0D8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2853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C1726-D725-41C7-9411-1B4D55988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2CEBD9-8560-405C-8EC1-D2F9C8694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8860C-C28B-4576-8A6B-137E4E78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08265-DA20-4CF5-B794-F0315A551000}" type="datetimeFigureOut">
              <a:rPr lang="en-CA" smtClean="0"/>
              <a:t>2019-06-22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10D94-4E20-439A-BDE5-4952BF80D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AC7F3-D0FF-4803-87CC-EC5AB881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7A9B2-D842-4171-B03C-0CC293A0D8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1787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BC46CC-DFFF-44AA-A2A5-E0DFDD4F5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348B3-CA82-43CB-A808-6F1674C14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63A5E-E656-4FD7-AF41-34C96B04B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08265-DA20-4CF5-B794-F0315A551000}" type="datetimeFigureOut">
              <a:rPr lang="en-CA" smtClean="0"/>
              <a:t>2019-06-22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3FDA0-3933-444C-8625-E02591860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8522B-49FB-4468-B903-DA874326F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7A9B2-D842-4171-B03C-0CC293A0D8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0126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764FD-A274-471E-96CB-2C4402298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7E9A2-C6F4-4607-AC21-CE2709BA6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88599-A0CF-4131-8D92-FEEE59D99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08265-DA20-4CF5-B794-F0315A551000}" type="datetimeFigureOut">
              <a:rPr lang="en-CA" smtClean="0"/>
              <a:t>2019-06-22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D7ABE-F363-49B7-A332-1923E9C70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64339-EB1C-4992-A9D1-F37161904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7A9B2-D842-4171-B03C-0CC293A0D8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907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AF2A9-F180-4D12-A298-31B6A7179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E8BEC4-1404-4ABE-86AE-F3B59348A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1FFAB-1F73-4C8F-8500-7F1DC0BE1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08265-DA20-4CF5-B794-F0315A551000}" type="datetimeFigureOut">
              <a:rPr lang="en-CA" smtClean="0"/>
              <a:t>2019-06-22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2EAF9-0730-44CD-915A-893B5F818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AEEF9-DF56-469A-924A-5555B690F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7A9B2-D842-4171-B03C-0CC293A0D8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1320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869E5-0D5A-4ED6-B55F-F829A6A3E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D97F4-138B-442B-8D4D-9C73AC54BF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F84C74-8BA2-4D49-8582-B5CE911DF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AF1FA-2E31-49B1-BD38-95F7DDFC1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08265-DA20-4CF5-B794-F0315A551000}" type="datetimeFigureOut">
              <a:rPr lang="en-CA" smtClean="0"/>
              <a:t>2019-06-22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869814-DD41-445A-A4B7-3C8BE4C47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179BC-F380-4B70-8B95-DB55B22A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7A9B2-D842-4171-B03C-0CC293A0D8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7667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42B70-5419-47DB-A137-DA9DC57E6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3E86B-DDE4-4B2E-899D-1A2A25E19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761DE-6E5D-4694-BE8F-B1E3B56367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3FC857-8B24-4F29-810F-B7CAEF334E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94739F-5C0B-4AA9-9866-86E8B8AB28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6A563-EAF1-48CB-AB3D-12CE9834C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08265-DA20-4CF5-B794-F0315A551000}" type="datetimeFigureOut">
              <a:rPr lang="en-CA" smtClean="0"/>
              <a:t>2019-06-22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92BAF1-E90C-4D61-8D34-5A66CE9AD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AFEF99-3319-401E-9B03-EED55A6B8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7A9B2-D842-4171-B03C-0CC293A0D8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3660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6FEDD-DAE0-4A2C-9298-1B863ABA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ED9875-F9CB-4642-A88A-EE9C22471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08265-DA20-4CF5-B794-F0315A551000}" type="datetimeFigureOut">
              <a:rPr lang="en-CA" smtClean="0"/>
              <a:t>2019-06-22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995273-9349-4614-81BA-32A7E9599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53CC4D-3A61-41B3-955A-E872D8B90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7A9B2-D842-4171-B03C-0CC293A0D8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8407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5A12B2-4697-4E79-BE24-D4F882DE8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08265-DA20-4CF5-B794-F0315A551000}" type="datetimeFigureOut">
              <a:rPr lang="en-CA" smtClean="0"/>
              <a:t>2019-06-22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619DCF-880A-449F-9026-4224B4FD5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A0C416-3AB5-4E7F-AD37-B099B3CB4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7A9B2-D842-4171-B03C-0CC293A0D8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6264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0516C-1033-42D8-8257-B304F08F5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05BFB-0ED0-4682-B90A-A7B22AE4F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C7174-190C-47EE-980F-EE82C974E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7F787-9F85-45E2-9F07-844CFF73B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08265-DA20-4CF5-B794-F0315A551000}" type="datetimeFigureOut">
              <a:rPr lang="en-CA" smtClean="0"/>
              <a:t>2019-06-22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7AF3A-0661-47B4-B12E-D42C41926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93DE73-00D4-4FCC-B5DE-1C1239A82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7A9B2-D842-4171-B03C-0CC293A0D8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2040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08995-02AC-4406-9CF9-5841E5EA7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7769D2-E0D4-49B5-A683-E4E8AA6F7D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E6CDC-C20B-4A20-AE01-922F80E5A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2B74CA-A55D-4C27-95CF-BA56B395A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08265-DA20-4CF5-B794-F0315A551000}" type="datetimeFigureOut">
              <a:rPr lang="en-CA" smtClean="0"/>
              <a:t>2019-06-22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5DC1E-5AAF-40F5-B8BA-6DCF2BE73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C58A23-A632-4823-8B6E-248565288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7A9B2-D842-4171-B03C-0CC293A0D8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1824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BFDCB8-A71C-4FDB-8EBD-9B44E5476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DBC0B-3A3E-45E0-A54D-33F52E51E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50F1E-6FD4-41AD-A2AB-CA498D5199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08265-DA20-4CF5-B794-F0315A551000}" type="datetimeFigureOut">
              <a:rPr lang="en-CA" smtClean="0"/>
              <a:t>2019-06-22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8411D-3BB7-44C9-92B2-B72D0D469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D1610-7E58-4B96-873C-25DC35E038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7A9B2-D842-4171-B03C-0CC293A0D8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8953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0A20D-EE98-4DAC-83D4-EC24377A8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7848" y="143955"/>
            <a:ext cx="9144000" cy="670084"/>
          </a:xfrm>
        </p:spPr>
        <p:txBody>
          <a:bodyPr>
            <a:normAutofit fontScale="90000"/>
          </a:bodyPr>
          <a:lstStyle/>
          <a:p>
            <a:pPr algn="l"/>
            <a:r>
              <a:rPr lang="en-CA" dirty="0"/>
              <a:t>2 Chip ‘816 system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AF59C5-C4BE-494E-8326-5612BE782960}"/>
              </a:ext>
            </a:extLst>
          </p:cNvPr>
          <p:cNvSpPr/>
          <p:nvPr/>
        </p:nvSpPr>
        <p:spPr>
          <a:xfrm>
            <a:off x="1101173" y="1133631"/>
            <a:ext cx="914400" cy="2641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65C816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AA1755-64E4-4704-90B8-33BFF997D352}"/>
              </a:ext>
            </a:extLst>
          </p:cNvPr>
          <p:cNvSpPr/>
          <p:nvPr/>
        </p:nvSpPr>
        <p:spPr>
          <a:xfrm>
            <a:off x="2515445" y="1133631"/>
            <a:ext cx="910287" cy="2641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CModA7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600C141-FE7D-4B47-BDD1-20070CF12159}"/>
              </a:ext>
            </a:extLst>
          </p:cNvPr>
          <p:cNvSpPr/>
          <p:nvPr/>
        </p:nvSpPr>
        <p:spPr>
          <a:xfrm>
            <a:off x="2015573" y="1619943"/>
            <a:ext cx="49987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036F8C0-402C-449F-8823-3A11A2970198}"/>
              </a:ext>
            </a:extLst>
          </p:cNvPr>
          <p:cNvSpPr/>
          <p:nvPr/>
        </p:nvSpPr>
        <p:spPr>
          <a:xfrm rot="10800000">
            <a:off x="2015573" y="2697649"/>
            <a:ext cx="49575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7161DF-6C49-4E85-985A-976675AC7762}"/>
              </a:ext>
            </a:extLst>
          </p:cNvPr>
          <p:cNvSpPr/>
          <p:nvPr/>
        </p:nvSpPr>
        <p:spPr>
          <a:xfrm>
            <a:off x="7469436" y="1671672"/>
            <a:ext cx="1487277" cy="829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Serial Tx</a:t>
            </a:r>
          </a:p>
          <a:p>
            <a:pPr algn="ctr"/>
            <a:r>
              <a:rPr lang="en-CA" dirty="0"/>
              <a:t>1M Baud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421DFB-30E2-487B-95D4-8140FD423F1D}"/>
              </a:ext>
            </a:extLst>
          </p:cNvPr>
          <p:cNvSpPr/>
          <p:nvPr/>
        </p:nvSpPr>
        <p:spPr>
          <a:xfrm>
            <a:off x="7469435" y="2640781"/>
            <a:ext cx="1487277" cy="829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Serial Rx</a:t>
            </a:r>
          </a:p>
          <a:p>
            <a:pPr algn="ctr"/>
            <a:r>
              <a:rPr lang="en-CA" dirty="0"/>
              <a:t>1M baud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12BDBF-76FA-4CCA-96C7-CF213548564A}"/>
              </a:ext>
            </a:extLst>
          </p:cNvPr>
          <p:cNvSpPr/>
          <p:nvPr/>
        </p:nvSpPr>
        <p:spPr>
          <a:xfrm>
            <a:off x="7469434" y="3609890"/>
            <a:ext cx="1487277" cy="829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Timer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348BE0-99C0-4098-9001-0D65E47E2751}"/>
              </a:ext>
            </a:extLst>
          </p:cNvPr>
          <p:cNvSpPr/>
          <p:nvPr/>
        </p:nvSpPr>
        <p:spPr>
          <a:xfrm>
            <a:off x="5649817" y="1671672"/>
            <a:ext cx="1487277" cy="829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32k Serial Tx Buffer at $F10000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8E631E-CDA9-4799-B457-CEA47682F4CD}"/>
              </a:ext>
            </a:extLst>
          </p:cNvPr>
          <p:cNvSpPr/>
          <p:nvPr/>
        </p:nvSpPr>
        <p:spPr>
          <a:xfrm>
            <a:off x="5649816" y="2648848"/>
            <a:ext cx="1487277" cy="829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32k Serial Rx Buffer at $F00000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4B48175-160D-4B4E-80CD-5144BAA60CA4}"/>
              </a:ext>
            </a:extLst>
          </p:cNvPr>
          <p:cNvCxnSpPr/>
          <p:nvPr/>
        </p:nvCxnSpPr>
        <p:spPr>
          <a:xfrm>
            <a:off x="8956711" y="2060154"/>
            <a:ext cx="9144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596C896-FFE1-4653-B5E0-13ED86B24CE7}"/>
              </a:ext>
            </a:extLst>
          </p:cNvPr>
          <p:cNvCxnSpPr/>
          <p:nvPr/>
        </p:nvCxnSpPr>
        <p:spPr>
          <a:xfrm flipH="1">
            <a:off x="8956711" y="3073706"/>
            <a:ext cx="837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B8EC4F4-2AA0-4DF0-A006-848F976580A6}"/>
              </a:ext>
            </a:extLst>
          </p:cNvPr>
          <p:cNvSpPr/>
          <p:nvPr/>
        </p:nvSpPr>
        <p:spPr>
          <a:xfrm>
            <a:off x="5649815" y="3609890"/>
            <a:ext cx="1487277" cy="829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4k Boot Rom at $00F000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B874FE4-706D-4DD4-8787-B042332DE4A3}"/>
              </a:ext>
            </a:extLst>
          </p:cNvPr>
          <p:cNvSpPr/>
          <p:nvPr/>
        </p:nvSpPr>
        <p:spPr>
          <a:xfrm>
            <a:off x="5649815" y="5183711"/>
            <a:ext cx="286438" cy="29745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238BC93-FDDA-4B04-B93A-9190C262DCD2}"/>
              </a:ext>
            </a:extLst>
          </p:cNvPr>
          <p:cNvSpPr/>
          <p:nvPr/>
        </p:nvSpPr>
        <p:spPr>
          <a:xfrm>
            <a:off x="6002666" y="5183710"/>
            <a:ext cx="286438" cy="29745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D6374E0-0C2F-48C3-B1E2-359299734782}"/>
              </a:ext>
            </a:extLst>
          </p:cNvPr>
          <p:cNvSpPr/>
          <p:nvPr/>
        </p:nvSpPr>
        <p:spPr>
          <a:xfrm>
            <a:off x="6744445" y="5194217"/>
            <a:ext cx="286438" cy="297455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A5C0961-938B-469E-8330-CFA9F9EBD172}"/>
              </a:ext>
            </a:extLst>
          </p:cNvPr>
          <p:cNvSpPr/>
          <p:nvPr/>
        </p:nvSpPr>
        <p:spPr>
          <a:xfrm>
            <a:off x="7106786" y="5194216"/>
            <a:ext cx="286438" cy="297455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DB38B2-0BDC-4A39-80BA-3E2402ACF70A}"/>
              </a:ext>
            </a:extLst>
          </p:cNvPr>
          <p:cNvSpPr txBox="1"/>
          <p:nvPr/>
        </p:nvSpPr>
        <p:spPr>
          <a:xfrm>
            <a:off x="5639873" y="4883653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18C594-FD11-484C-9C27-3A21FC04AA06}"/>
              </a:ext>
            </a:extLst>
          </p:cNvPr>
          <p:cNvSpPr txBox="1"/>
          <p:nvPr/>
        </p:nvSpPr>
        <p:spPr>
          <a:xfrm>
            <a:off x="6626807" y="4883653"/>
            <a:ext cx="913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Buttons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93228C-BCD1-4EED-9297-EBA8A8389557}"/>
              </a:ext>
            </a:extLst>
          </p:cNvPr>
          <p:cNvSpPr txBox="1"/>
          <p:nvPr/>
        </p:nvSpPr>
        <p:spPr>
          <a:xfrm>
            <a:off x="462708" y="4261667"/>
            <a:ext cx="41054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The ‘816 does not see the transmitter / receiver as devices. Instead it has access to transmit and receive buffers which are dual ported.</a:t>
            </a:r>
          </a:p>
          <a:p>
            <a:r>
              <a:rPr lang="en-CA" sz="1200" dirty="0"/>
              <a:t>Timer generates a 30Hz interrupt that dumps the contents of the transmit buffer. Approximately 4kB of the transmit buffer can be dumped during the interval.</a:t>
            </a:r>
          </a:p>
          <a:p>
            <a:r>
              <a:rPr lang="en-CA" sz="1200" dirty="0"/>
              <a:t>The receiver waits to see 16 “FF” bytes which resets the receiver pointers. Bytes received after the preamble are stored sequentially in the receive buffer.</a:t>
            </a:r>
          </a:p>
          <a:p>
            <a:r>
              <a:rPr lang="en-CA" sz="1200" dirty="0"/>
              <a:t>When the receiver detects 16 “AA” bytes indicating the end of the transmission an interrupt is generated to the cpu. The receive interrupt triggers a hex download parser.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7C5DD6-A3CF-43F0-AFBA-B960428113C8}"/>
              </a:ext>
            </a:extLst>
          </p:cNvPr>
          <p:cNvSpPr/>
          <p:nvPr/>
        </p:nvSpPr>
        <p:spPr>
          <a:xfrm>
            <a:off x="7884257" y="4628713"/>
            <a:ext cx="1487277" cy="829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512k RAM Rom at $000000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657F6B-C74D-464B-9EDA-0319B162CB66}"/>
              </a:ext>
            </a:extLst>
          </p:cNvPr>
          <p:cNvSpPr/>
          <p:nvPr/>
        </p:nvSpPr>
        <p:spPr>
          <a:xfrm>
            <a:off x="5264537" y="1238476"/>
            <a:ext cx="4257374" cy="4462925"/>
          </a:xfrm>
          <a:prstGeom prst="rect">
            <a:avLst/>
          </a:prstGeom>
          <a:solidFill>
            <a:schemeClr val="accent1"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/>
              <a:t>CmodA7</a:t>
            </a:r>
          </a:p>
        </p:txBody>
      </p:sp>
    </p:spTree>
    <p:extLst>
      <p:ext uri="{BB962C8B-B14F-4D97-AF65-F5344CB8AC3E}">
        <p14:creationId xmlns:p14="http://schemas.microsoft.com/office/powerpoint/2010/main" val="3489271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160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2 Chip ‘816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 Chip ‘816 system</dc:title>
  <dc:creator>Robert Finch</dc:creator>
  <cp:lastModifiedBy>Robert Finch</cp:lastModifiedBy>
  <cp:revision>5</cp:revision>
  <dcterms:created xsi:type="dcterms:W3CDTF">2019-06-22T07:37:02Z</dcterms:created>
  <dcterms:modified xsi:type="dcterms:W3CDTF">2019-06-22T07:59:54Z</dcterms:modified>
</cp:coreProperties>
</file>