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C205-384F-4633-9123-6470AF43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3031-4ABB-4DD1-B939-565749B11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A6DF-A86E-424A-A9BA-019B5EC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5972-12FF-4662-BF4B-A7F44219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07E1-65EB-4FBA-A6EB-43CD76ED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2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18A3-B008-4ACA-B48A-E6781C5C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D77B-7E14-46DC-B4CD-B348FB08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8452-2AAC-4B0A-92B3-A1410438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7794-FEA8-4868-A39D-4B097D9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F7EF-80D6-4D26-A4F1-132673F3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6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54F4F-AE8A-476E-AA16-4D4BBC5B3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3077C-B395-4A10-9A5E-C219D944A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EB0B-4EC3-43B8-A074-0A98843F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F7B3-D8D9-4E77-856E-B640CF10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B3C0-ED49-40DD-AB3E-83E1CFD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6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D768-F41E-4372-96EF-8FBB9B7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2EE9-8EA2-442D-A2C3-74130CA4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4199-4DC1-4F03-863F-6D5C4569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528B-DBE2-448F-BEF5-918AE31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E081-A2DD-48BE-B955-CC6B84A1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4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FFB3-4458-47DC-ABCA-80C83ECC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93EC-AA27-4974-BA07-2091F526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29E7-847E-43DB-9DED-7530C779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DFD8-9190-45E7-B760-ECDBCA36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C494-CD4C-4D0F-BC85-B6B85D9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9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2B9-65F7-453B-8240-EF7E6BF8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59F6-B5B7-4AE1-9058-B73124F35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B0C55-72D8-4FE1-961D-0B42A1A2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BA9DD-7942-4407-AA67-9CE865CC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4B812-43B8-460B-BE17-880C2FC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4876-676E-4363-9893-E7539455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68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B706-5513-456F-ABCF-479222A9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8C22-F854-4879-BCB4-1BAB912C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ED90A-2BCF-47FB-9C4F-12A63D2F9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A2F78-847D-4B9A-A6FB-57C0ECDCA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FBFE3-AAC5-4DEB-99B7-32066B4B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41E06-7889-4BF5-BCF5-74276C7E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F089F-2298-4A41-8CE2-96ED8807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7FE1-7588-4A6A-8C56-C22D9A48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0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AA35-E5BF-4020-815F-F48512B2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CE984-3AB8-44A3-87E2-FB43054A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AD4DE-A90C-4611-82CB-C725F4E3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5C923-71B1-4458-AD0B-8C76CF02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06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F8099-39CA-4655-8F9D-71C88C3F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321E-40E2-43ED-BF78-32B7A417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0252C-8B1D-4E7E-AE27-96A1DA71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AA03-59F3-412D-A66D-C2B6F1AF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5F74-9BBA-4B6C-8B39-87443FED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46D7D-F7A8-4A6C-A0ED-FD250D06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7BBB0-04C3-4004-9A02-FFA8D416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EB6C-9BFA-47E9-94F0-0F5ED5DB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E6FB3-D878-4C9F-AB6D-DA3EE75B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31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987D-EBB8-43F3-A706-1D202C36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8A6BC-F424-4E8D-BCFA-B8FFD2D2D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96532-D587-40CA-96AC-ED7BD9A8D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63EF4-28F3-4DBB-89AD-2FD5755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6178-8FDF-4771-8A04-41E6F523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B7A9B-AA2F-493F-9BA7-FCFDD968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86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02AE-56CD-47C4-AF5E-193E9EDF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524D-649F-4DF2-BB53-E16586E7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1C96-99E8-4572-833D-7364B1534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4710D-AFEB-4BA5-8A03-5E5E13E76F95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B4AF-7AE5-4664-9534-DE4FAD17B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16BA-A4A5-4108-8906-06B770F04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EB8B-FDFC-4A88-8ECE-1B43BC8EC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48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7979691-AA0C-425D-B1B8-9E5A56AC2D42}"/>
              </a:ext>
            </a:extLst>
          </p:cNvPr>
          <p:cNvSpPr/>
          <p:nvPr/>
        </p:nvSpPr>
        <p:spPr>
          <a:xfrm>
            <a:off x="9846257" y="1378911"/>
            <a:ext cx="1085190" cy="3109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One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A4770F-49F1-407B-9067-20CCCCD02249}"/>
              </a:ext>
            </a:extLst>
          </p:cNvPr>
          <p:cNvSpPr/>
          <p:nvPr/>
        </p:nvSpPr>
        <p:spPr>
          <a:xfrm>
            <a:off x="8556340" y="1378911"/>
            <a:ext cx="1085190" cy="3109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One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867627-62D2-4B68-B335-11558F541F1F}"/>
              </a:ext>
            </a:extLst>
          </p:cNvPr>
          <p:cNvSpPr/>
          <p:nvPr/>
        </p:nvSpPr>
        <p:spPr>
          <a:xfrm>
            <a:off x="7273996" y="1378913"/>
            <a:ext cx="1085190" cy="3109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One Unit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224591-C72E-4F18-8C64-301B07F72B32}"/>
              </a:ext>
            </a:extLst>
          </p:cNvPr>
          <p:cNvSpPr/>
          <p:nvPr/>
        </p:nvSpPr>
        <p:spPr>
          <a:xfrm>
            <a:off x="6102451" y="1351498"/>
            <a:ext cx="1085190" cy="3109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One Unit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E5145-FB41-4F3A-A9D0-105718D6AD40}"/>
              </a:ext>
            </a:extLst>
          </p:cNvPr>
          <p:cNvSpPr/>
          <p:nvPr/>
        </p:nvSpPr>
        <p:spPr>
          <a:xfrm>
            <a:off x="356421" y="857956"/>
            <a:ext cx="4701001" cy="408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One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2981F-CAA9-47A8-99D1-57BFDE8E57F4}"/>
              </a:ext>
            </a:extLst>
          </p:cNvPr>
          <p:cNvSpPr/>
          <p:nvPr/>
        </p:nvSpPr>
        <p:spPr>
          <a:xfrm>
            <a:off x="614899" y="1142999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/ SUB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88A66-5E5A-43AD-A355-D824EEFC5014}"/>
              </a:ext>
            </a:extLst>
          </p:cNvPr>
          <p:cNvSpPr/>
          <p:nvPr/>
        </p:nvSpPr>
        <p:spPr>
          <a:xfrm>
            <a:off x="1659928" y="1142999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Mul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7E96-707E-44F2-B4CE-293FB3DCC868}"/>
              </a:ext>
            </a:extLst>
          </p:cNvPr>
          <p:cNvSpPr/>
          <p:nvPr/>
        </p:nvSpPr>
        <p:spPr>
          <a:xfrm>
            <a:off x="2732949" y="1142999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Div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3AD0B-DC72-4CE7-9531-206005592A6C}"/>
              </a:ext>
            </a:extLst>
          </p:cNvPr>
          <p:cNvSpPr/>
          <p:nvPr/>
        </p:nvSpPr>
        <p:spPr>
          <a:xfrm>
            <a:off x="3805970" y="1142999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Sqrt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F6799-E3B4-4182-8DA7-8FA624A4CC98}"/>
              </a:ext>
            </a:extLst>
          </p:cNvPr>
          <p:cNvSpPr/>
          <p:nvPr/>
        </p:nvSpPr>
        <p:spPr>
          <a:xfrm>
            <a:off x="1879196" y="3429000"/>
            <a:ext cx="1651518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Normalize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5FAD3-B582-4459-914D-20C83664AB9A}"/>
              </a:ext>
            </a:extLst>
          </p:cNvPr>
          <p:cNvSpPr/>
          <p:nvPr/>
        </p:nvSpPr>
        <p:spPr>
          <a:xfrm>
            <a:off x="1879196" y="4077478"/>
            <a:ext cx="1651518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2C6A86-4FE9-4DA4-B407-D4FE809914AE}"/>
              </a:ext>
            </a:extLst>
          </p:cNvPr>
          <p:cNvCxnSpPr>
            <a:stCxn id="4" idx="2"/>
          </p:cNvCxnSpPr>
          <p:nvPr/>
        </p:nvCxnSpPr>
        <p:spPr>
          <a:xfrm>
            <a:off x="1072099" y="2057399"/>
            <a:ext cx="1242123" cy="513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37884-AE3A-44A0-A3FC-D0B7339234E1}"/>
              </a:ext>
            </a:extLst>
          </p:cNvPr>
          <p:cNvCxnSpPr>
            <a:stCxn id="5" idx="2"/>
          </p:cNvCxnSpPr>
          <p:nvPr/>
        </p:nvCxnSpPr>
        <p:spPr>
          <a:xfrm>
            <a:off x="2117128" y="2057399"/>
            <a:ext cx="457200" cy="513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9D37FF-CB9C-415B-B303-C8EA20974FEE}"/>
              </a:ext>
            </a:extLst>
          </p:cNvPr>
          <p:cNvCxnSpPr/>
          <p:nvPr/>
        </p:nvCxnSpPr>
        <p:spPr>
          <a:xfrm flipH="1">
            <a:off x="2831496" y="2057399"/>
            <a:ext cx="358653" cy="513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4523A1-7C0D-41DC-9EAE-749A44AC8BD2}"/>
              </a:ext>
            </a:extLst>
          </p:cNvPr>
          <p:cNvCxnSpPr>
            <a:stCxn id="7" idx="2"/>
          </p:cNvCxnSpPr>
          <p:nvPr/>
        </p:nvCxnSpPr>
        <p:spPr>
          <a:xfrm flipH="1">
            <a:off x="3118124" y="2057399"/>
            <a:ext cx="1145046" cy="513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E8451C-F1BF-409B-8144-5B335EA3E66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704955" y="3083767"/>
            <a:ext cx="1" cy="345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2FB0B4-6045-4553-8098-9800178EFB7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704955" y="3848877"/>
            <a:ext cx="0" cy="22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E923253C-A09C-47F7-B591-A70FDF27F12F}"/>
              </a:ext>
            </a:extLst>
          </p:cNvPr>
          <p:cNvSpPr/>
          <p:nvPr/>
        </p:nvSpPr>
        <p:spPr>
          <a:xfrm>
            <a:off x="2117129" y="2567505"/>
            <a:ext cx="1242122" cy="612648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1BD47-31CC-48A6-ACBC-0D4BF6F7E1FE}"/>
              </a:ext>
            </a:extLst>
          </p:cNvPr>
          <p:cNvSpPr txBox="1"/>
          <p:nvPr/>
        </p:nvSpPr>
        <p:spPr>
          <a:xfrm>
            <a:off x="356421" y="281930"/>
            <a:ext cx="3521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Floating-Point Unit Organization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F2D61-1542-4C57-BA51-01238C25FF53}"/>
              </a:ext>
            </a:extLst>
          </p:cNvPr>
          <p:cNvSpPr/>
          <p:nvPr/>
        </p:nvSpPr>
        <p:spPr>
          <a:xfrm>
            <a:off x="6180423" y="1663956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/ SUB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B645BC-B433-42C3-A21F-9703AFECCFE3}"/>
              </a:ext>
            </a:extLst>
          </p:cNvPr>
          <p:cNvSpPr/>
          <p:nvPr/>
        </p:nvSpPr>
        <p:spPr>
          <a:xfrm>
            <a:off x="7372207" y="1666777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Mul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68D95-0F51-4A4A-B9DF-043A69AB3FAB}"/>
              </a:ext>
            </a:extLst>
          </p:cNvPr>
          <p:cNvSpPr/>
          <p:nvPr/>
        </p:nvSpPr>
        <p:spPr>
          <a:xfrm>
            <a:off x="8648428" y="1662994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Div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0DD693-7926-4619-B5EC-0234BA13280E}"/>
              </a:ext>
            </a:extLst>
          </p:cNvPr>
          <p:cNvSpPr/>
          <p:nvPr/>
        </p:nvSpPr>
        <p:spPr>
          <a:xfrm>
            <a:off x="9943773" y="1634126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Sqrt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3C823-8959-4534-BE03-071ABCCF30F4}"/>
              </a:ext>
            </a:extLst>
          </p:cNvPr>
          <p:cNvSpPr/>
          <p:nvPr/>
        </p:nvSpPr>
        <p:spPr>
          <a:xfrm>
            <a:off x="6173957" y="2831407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Norm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2C311A-D436-463B-B5FE-2186586E9CEE}"/>
              </a:ext>
            </a:extLst>
          </p:cNvPr>
          <p:cNvSpPr/>
          <p:nvPr/>
        </p:nvSpPr>
        <p:spPr>
          <a:xfrm>
            <a:off x="6173957" y="3488956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Round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2D0378-3137-4F8E-986F-705B91098052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flipH="1">
            <a:off x="6631157" y="2578356"/>
            <a:ext cx="6466" cy="25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187ACD-87D6-4004-A968-E2F0716ABE5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6631157" y="3251284"/>
            <a:ext cx="0" cy="237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62FB24E-9F7C-4BDD-9F3D-379B9AE74BFE}"/>
              </a:ext>
            </a:extLst>
          </p:cNvPr>
          <p:cNvSpPr/>
          <p:nvPr/>
        </p:nvSpPr>
        <p:spPr>
          <a:xfrm>
            <a:off x="7365741" y="2831407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Norm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F2EB21-9BA8-4269-BA3A-00E76CFB4688}"/>
              </a:ext>
            </a:extLst>
          </p:cNvPr>
          <p:cNvSpPr/>
          <p:nvPr/>
        </p:nvSpPr>
        <p:spPr>
          <a:xfrm>
            <a:off x="7365741" y="3488956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Round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C457C0-C468-4584-9BD6-A961A88C7CFF}"/>
              </a:ext>
            </a:extLst>
          </p:cNvPr>
          <p:cNvCxnSpPr>
            <a:endCxn id="27" idx="0"/>
          </p:cNvCxnSpPr>
          <p:nvPr/>
        </p:nvCxnSpPr>
        <p:spPr>
          <a:xfrm flipH="1">
            <a:off x="7822941" y="2578356"/>
            <a:ext cx="6466" cy="25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8DE908-3CF9-45BD-B419-D7EE211EB26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22941" y="3251284"/>
            <a:ext cx="0" cy="237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05600C-8DFC-41D9-871D-56F038185D6D}"/>
              </a:ext>
            </a:extLst>
          </p:cNvPr>
          <p:cNvSpPr/>
          <p:nvPr/>
        </p:nvSpPr>
        <p:spPr>
          <a:xfrm>
            <a:off x="8648428" y="2831407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Norm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3A3D31-28C6-4678-9925-D6A43DE3AC9D}"/>
              </a:ext>
            </a:extLst>
          </p:cNvPr>
          <p:cNvSpPr/>
          <p:nvPr/>
        </p:nvSpPr>
        <p:spPr>
          <a:xfrm>
            <a:off x="8648428" y="3488956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Round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200874-5C16-40FD-912D-977E6677049E}"/>
              </a:ext>
            </a:extLst>
          </p:cNvPr>
          <p:cNvCxnSpPr>
            <a:endCxn id="32" idx="0"/>
          </p:cNvCxnSpPr>
          <p:nvPr/>
        </p:nvCxnSpPr>
        <p:spPr>
          <a:xfrm flipH="1">
            <a:off x="9105628" y="2578356"/>
            <a:ext cx="6466" cy="25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6056EF-6CB0-4AF5-96FC-F334E91C6AF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105628" y="3251284"/>
            <a:ext cx="0" cy="237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865F86E-8C1B-4BE1-8DA3-167E6C378F50}"/>
              </a:ext>
            </a:extLst>
          </p:cNvPr>
          <p:cNvSpPr/>
          <p:nvPr/>
        </p:nvSpPr>
        <p:spPr>
          <a:xfrm>
            <a:off x="9959540" y="2801577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Norm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2219E8-77DC-4C37-81D8-F08A6961A2C9}"/>
              </a:ext>
            </a:extLst>
          </p:cNvPr>
          <p:cNvSpPr/>
          <p:nvPr/>
        </p:nvSpPr>
        <p:spPr>
          <a:xfrm>
            <a:off x="9959540" y="3459126"/>
            <a:ext cx="914400" cy="41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Round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980A5A-D110-4E6E-9D47-7A014ACF878A}"/>
              </a:ext>
            </a:extLst>
          </p:cNvPr>
          <p:cNvCxnSpPr>
            <a:endCxn id="36" idx="0"/>
          </p:cNvCxnSpPr>
          <p:nvPr/>
        </p:nvCxnSpPr>
        <p:spPr>
          <a:xfrm flipH="1">
            <a:off x="10416740" y="2548526"/>
            <a:ext cx="6466" cy="25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C35A5D-26AA-4214-ADFB-9C91A89BC62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0416740" y="3221454"/>
            <a:ext cx="0" cy="237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BDF6AD-FFB9-488A-83CF-B1EC95CF0A26}"/>
              </a:ext>
            </a:extLst>
          </p:cNvPr>
          <p:cNvSpPr txBox="1"/>
          <p:nvPr/>
        </p:nvSpPr>
        <p:spPr>
          <a:xfrm>
            <a:off x="5840171" y="750852"/>
            <a:ext cx="5314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Alternate, Faster Floating-Point Unit Organization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63493-8BE7-40A9-9396-8A13534296EA}"/>
              </a:ext>
            </a:extLst>
          </p:cNvPr>
          <p:cNvSpPr txBox="1"/>
          <p:nvPr/>
        </p:nvSpPr>
        <p:spPr>
          <a:xfrm>
            <a:off x="356421" y="5251710"/>
            <a:ext cx="1096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current </a:t>
            </a:r>
            <a:r>
              <a:rPr lang="en-CA" dirty="0" err="1"/>
              <a:t>fp</a:t>
            </a:r>
            <a:r>
              <a:rPr lang="en-CA" dirty="0"/>
              <a:t> organization doesn’t make good use of pipelining; one operation must complete before the next one can start. A faster </a:t>
            </a:r>
            <a:r>
              <a:rPr lang="en-CA" dirty="0" err="1"/>
              <a:t>fp</a:t>
            </a:r>
            <a:r>
              <a:rPr lang="en-CA" dirty="0"/>
              <a:t> organization allowing the use of pipelining is shown to the right. Other organizations with good performance are possible. The current unit focuses on small size.</a:t>
            </a:r>
          </a:p>
        </p:txBody>
      </p:sp>
    </p:spTree>
    <p:extLst>
      <p:ext uri="{BB962C8B-B14F-4D97-AF65-F5344CB8AC3E}">
        <p14:creationId xmlns:p14="http://schemas.microsoft.com/office/powerpoint/2010/main" val="20851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Finch</dc:creator>
  <cp:lastModifiedBy>Robert Finch</cp:lastModifiedBy>
  <cp:revision>3</cp:revision>
  <dcterms:created xsi:type="dcterms:W3CDTF">2018-02-08T18:26:43Z</dcterms:created>
  <dcterms:modified xsi:type="dcterms:W3CDTF">2018-02-16T11:34:39Z</dcterms:modified>
</cp:coreProperties>
</file>