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14401800"/>
  <p:notesSz cx="6858000" cy="9144000"/>
  <p:defaultTextStyle>
    <a:defPPr>
      <a:defRPr lang="en-US"/>
    </a:defPPr>
    <a:lvl1pPr marL="0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6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6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9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7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772" y="66"/>
      </p:cViewPr>
      <p:guideLst>
        <p:guide orient="horz" pos="453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473894"/>
            <a:ext cx="7650956" cy="3087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8161020"/>
            <a:ext cx="6300788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5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34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576743"/>
            <a:ext cx="2025253" cy="12288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6" y="576743"/>
            <a:ext cx="5925741" cy="12288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0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5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9254490"/>
            <a:ext cx="7650956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6104100"/>
            <a:ext cx="7650956" cy="31503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6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7" y="3360424"/>
            <a:ext cx="3975497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3360424"/>
            <a:ext cx="3975497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6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3223737"/>
            <a:ext cx="3977060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4567237"/>
            <a:ext cx="3977060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9" y="3223737"/>
            <a:ext cx="3978623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9" y="4567237"/>
            <a:ext cx="3978623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7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9" y="573406"/>
            <a:ext cx="2961308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573409"/>
            <a:ext cx="5031879" cy="12291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9" y="3013714"/>
            <a:ext cx="2961308" cy="9851231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50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6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10081263"/>
            <a:ext cx="5400675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1286829"/>
            <a:ext cx="5400675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50" indent="0">
              <a:buNone/>
              <a:defRPr sz="2000"/>
            </a:lvl4pPr>
            <a:lvl5pPr marL="1828733" indent="0">
              <a:buNone/>
              <a:defRPr sz="2000"/>
            </a:lvl5pPr>
            <a:lvl6pPr marL="2285916" indent="0">
              <a:buNone/>
              <a:defRPr sz="2000"/>
            </a:lvl6pPr>
            <a:lvl7pPr marL="2743099" indent="0">
              <a:buNone/>
              <a:defRPr sz="2000"/>
            </a:lvl7pPr>
            <a:lvl8pPr marL="3200283" indent="0">
              <a:buNone/>
              <a:defRPr sz="2000"/>
            </a:lvl8pPr>
            <a:lvl9pPr marL="3657467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11271413"/>
            <a:ext cx="5400675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50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9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6" y="576740"/>
            <a:ext cx="8101013" cy="2400300"/>
          </a:xfrm>
          <a:prstGeom prst="rect">
            <a:avLst/>
          </a:prstGeom>
        </p:spPr>
        <p:txBody>
          <a:bodyPr vert="horz" lIns="91437" tIns="45718" rIns="91437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3360424"/>
            <a:ext cx="8101013" cy="9504522"/>
          </a:xfrm>
          <a:prstGeom prst="rect">
            <a:avLst/>
          </a:prstGeom>
        </p:spPr>
        <p:txBody>
          <a:bodyPr vert="horz" lIns="91437" tIns="45718" rIns="91437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6" y="13348337"/>
            <a:ext cx="2100263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DBAE-1667-4A96-9D29-27BFC94744F9}" type="datetimeFigureOut">
              <a:rPr lang="en-CA" smtClean="0"/>
              <a:t>2019-04-14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13348337"/>
            <a:ext cx="2850356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6" y="13348337"/>
            <a:ext cx="2100263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7" indent="-342887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3" indent="-285740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1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5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5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7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547844" y="1675656"/>
            <a:ext cx="5072272" cy="1068466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b"/>
          <a:lstStyle/>
          <a:p>
            <a:r>
              <a:rPr lang="en-CA" dirty="0">
                <a:solidFill>
                  <a:schemeClr val="tx1"/>
                </a:solidFill>
              </a:rPr>
              <a:t>Multi-port memory controller (8 ports, 1 not shown)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87940" y="1879848"/>
            <a:ext cx="914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Video 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372116" y="18738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512 bit (64 byte)</a:t>
            </a:r>
          </a:p>
          <a:p>
            <a:pPr algn="ctr"/>
            <a:r>
              <a:rPr lang="en-CA" sz="1400" dirty="0"/>
              <a:t>cache</a:t>
            </a:r>
          </a:p>
        </p:txBody>
      </p:sp>
      <p:cxnSp>
        <p:nvCxnSpPr>
          <p:cNvPr id="146" name="Straight Arrow Connector 145"/>
          <p:cNvCxnSpPr>
            <a:endCxn id="144" idx="3"/>
          </p:cNvCxnSpPr>
          <p:nvPr/>
        </p:nvCxnSpPr>
        <p:spPr>
          <a:xfrm flipH="1">
            <a:off x="1702340" y="2203884"/>
            <a:ext cx="657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4" idx="1"/>
          </p:cNvCxnSpPr>
          <p:nvPr/>
        </p:nvCxnSpPr>
        <p:spPr>
          <a:xfrm flipH="1">
            <a:off x="211877" y="22038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-9083" y="1957667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786700" y="1886209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68832" y="2994992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ENET Controller 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360005" y="29949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1683233" y="3175992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702341" y="3452192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079407" y="3452193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079408" y="4184104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677394" y="2914880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477" y="3027757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58" name="Straight Arrow Connector 157"/>
          <p:cNvCxnSpPr>
            <a:stCxn id="150" idx="1"/>
          </p:cNvCxnSpPr>
          <p:nvPr/>
        </p:nvCxnSpPr>
        <p:spPr>
          <a:xfrm flipH="1">
            <a:off x="161522" y="3309470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549218" y="3909392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47306" y="4482264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SDC RAM Controller Port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338479" y="44822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1661707" y="4663264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680815" y="4939464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057881" y="4939465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057882" y="5671376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655868" y="440215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477" y="4524153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139997" y="4796742"/>
            <a:ext cx="5921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527692" y="5396664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16768" y="5924128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CPU Port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407941" y="59241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256 bit (32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1731169" y="6105128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750277" y="6381328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127343" y="6381328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127343" y="7113240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25330" y="5844016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64 bits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4375" y="596643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64 bits</a:t>
            </a:r>
          </a:p>
        </p:txBody>
      </p:sp>
      <p:cxnSp>
        <p:nvCxnSpPr>
          <p:cNvPr id="178" name="Straight Arrow Connector 177"/>
          <p:cNvCxnSpPr>
            <a:stCxn id="170" idx="1"/>
          </p:cNvCxnSpPr>
          <p:nvPr/>
        </p:nvCxnSpPr>
        <p:spPr>
          <a:xfrm flipH="1">
            <a:off x="209458" y="6238606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597154" y="6838528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64 to 128 bit write encoder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903956" y="1747665"/>
            <a:ext cx="1185970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dirty="0"/>
              <a:t>MIG</a:t>
            </a:r>
          </a:p>
          <a:p>
            <a:pPr algn="ctr"/>
            <a:r>
              <a:rPr lang="en-CA" dirty="0"/>
              <a:t>Controller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4967852" y="1959404"/>
            <a:ext cx="0" cy="99688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5336275" y="1886210"/>
            <a:ext cx="1" cy="10042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5336276" y="3037295"/>
            <a:ext cx="567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336276" y="2730214"/>
            <a:ext cx="1366907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128 bit read bus</a:t>
            </a:r>
          </a:p>
        </p:txBody>
      </p:sp>
      <p:cxnSp>
        <p:nvCxnSpPr>
          <p:cNvPr id="185" name="Straight Arrow Connector 184"/>
          <p:cNvCxnSpPr>
            <a:endCxn id="145" idx="3"/>
          </p:cNvCxnSpPr>
          <p:nvPr/>
        </p:nvCxnSpPr>
        <p:spPr>
          <a:xfrm flipH="1">
            <a:off x="3286516" y="2331012"/>
            <a:ext cx="2049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3274406" y="3298906"/>
            <a:ext cx="2061871" cy="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61" idx="3"/>
          </p:cNvCxnSpPr>
          <p:nvPr/>
        </p:nvCxnSpPr>
        <p:spPr>
          <a:xfrm flipH="1">
            <a:off x="3252879" y="4939464"/>
            <a:ext cx="2083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71" idx="3"/>
          </p:cNvCxnSpPr>
          <p:nvPr/>
        </p:nvCxnSpPr>
        <p:spPr>
          <a:xfrm flipH="1">
            <a:off x="3322341" y="6381328"/>
            <a:ext cx="2013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9" idx="3"/>
          </p:cNvCxnSpPr>
          <p:nvPr/>
        </p:nvCxnSpPr>
        <p:spPr>
          <a:xfrm>
            <a:off x="4463618" y="4226768"/>
            <a:ext cx="504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69" idx="3"/>
          </p:cNvCxnSpPr>
          <p:nvPr/>
        </p:nvCxnSpPr>
        <p:spPr>
          <a:xfrm>
            <a:off x="4442092" y="5714040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9" idx="3"/>
          </p:cNvCxnSpPr>
          <p:nvPr/>
        </p:nvCxnSpPr>
        <p:spPr>
          <a:xfrm>
            <a:off x="4511554" y="7155904"/>
            <a:ext cx="4562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967852" y="53966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382617" y="5088889"/>
            <a:ext cx="1417049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128 bit write bus</a:t>
            </a:r>
          </a:p>
        </p:txBody>
      </p:sp>
      <p:cxnSp>
        <p:nvCxnSpPr>
          <p:cNvPr id="194" name="Straight Arrow Connector 193"/>
          <p:cNvCxnSpPr>
            <a:cxnSpLocks/>
            <a:stCxn id="195" idx="2"/>
          </p:cNvCxnSpPr>
          <p:nvPr/>
        </p:nvCxnSpPr>
        <p:spPr>
          <a:xfrm flipV="1">
            <a:off x="8297105" y="4699994"/>
            <a:ext cx="523367" cy="9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812360" y="4402153"/>
            <a:ext cx="969490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16 bit data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72300" y="7451973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GFX </a:t>
            </a:r>
            <a:r>
              <a:rPr lang="en-CA" sz="1200" dirty="0" err="1"/>
              <a:t>Accel</a:t>
            </a:r>
            <a:r>
              <a:rPr lang="en-CA" sz="1200" dirty="0"/>
              <a:t> Port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425107" y="74504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flipH="1">
            <a:off x="3339507" y="7907635"/>
            <a:ext cx="1996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6" idx="3"/>
          </p:cNvCxnSpPr>
          <p:nvPr/>
        </p:nvCxnSpPr>
        <p:spPr>
          <a:xfrm flipH="1">
            <a:off x="1786700" y="7766451"/>
            <a:ext cx="63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852270" y="7529212"/>
            <a:ext cx="484422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64 bit</a:t>
            </a:r>
          </a:p>
        </p:txBody>
      </p:sp>
      <p:cxnSp>
        <p:nvCxnSpPr>
          <p:cNvPr id="207" name="Straight Connector 206"/>
          <p:cNvCxnSpPr/>
          <p:nvPr/>
        </p:nvCxnSpPr>
        <p:spPr>
          <a:xfrm>
            <a:off x="1786700" y="7907635"/>
            <a:ext cx="292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079408" y="7907635"/>
            <a:ext cx="0" cy="63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cxnSpLocks/>
            <a:stCxn id="86" idx="3"/>
          </p:cNvCxnSpPr>
          <p:nvPr/>
        </p:nvCxnSpPr>
        <p:spPr>
          <a:xfrm>
            <a:off x="4529753" y="8505701"/>
            <a:ext cx="522682" cy="16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237941" y="7755541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0" y="7509324"/>
            <a:ext cx="484422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64 bit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872300" y="8759924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Sprite Read Port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441698" y="8759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Per Sprite</a:t>
            </a:r>
          </a:p>
        </p:txBody>
      </p:sp>
      <p:cxnSp>
        <p:nvCxnSpPr>
          <p:cNvPr id="216" name="Straight Arrow Connector 215"/>
          <p:cNvCxnSpPr/>
          <p:nvPr/>
        </p:nvCxnSpPr>
        <p:spPr>
          <a:xfrm flipH="1">
            <a:off x="1741022" y="9053839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01054" y="8812796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64 bits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246137" y="9084970"/>
            <a:ext cx="60731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215" idx="3"/>
          </p:cNvCxnSpPr>
          <p:nvPr/>
        </p:nvCxnSpPr>
        <p:spPr>
          <a:xfrm flipH="1">
            <a:off x="3356098" y="9217124"/>
            <a:ext cx="1980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845251" y="9984060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Audio Read Port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414649" y="99840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23" name="Straight Arrow Connector 222"/>
          <p:cNvCxnSpPr/>
          <p:nvPr/>
        </p:nvCxnSpPr>
        <p:spPr>
          <a:xfrm flipH="1">
            <a:off x="1713973" y="10277975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74005" y="1003693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16 bits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219088" y="10309106"/>
            <a:ext cx="60731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222" idx="3"/>
          </p:cNvCxnSpPr>
          <p:nvPr/>
        </p:nvCxnSpPr>
        <p:spPr>
          <a:xfrm flipH="1">
            <a:off x="3329049" y="10441260"/>
            <a:ext cx="1980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803171" y="10058529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16 bits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2255" y="504156"/>
            <a:ext cx="5208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Multi-port Memory Controller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28662" y="12529492"/>
            <a:ext cx="5366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Sprite data port is read only</a:t>
            </a:r>
          </a:p>
          <a:p>
            <a:r>
              <a:rPr lang="en-CA" dirty="0"/>
              <a:t>Bitmap video port is 128 bit to deal with multiple pixels</a:t>
            </a:r>
          </a:p>
          <a:p>
            <a:r>
              <a:rPr lang="en-CA" dirty="0"/>
              <a:t>CPU port is 64 bits for 64 bit CPU</a:t>
            </a:r>
          </a:p>
          <a:p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6FA904-FC78-485E-B761-3846CB24057E}"/>
              </a:ext>
            </a:extLst>
          </p:cNvPr>
          <p:cNvSpPr/>
          <p:nvPr/>
        </p:nvSpPr>
        <p:spPr>
          <a:xfrm>
            <a:off x="7313562" y="1766293"/>
            <a:ext cx="992391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dirty="0" err="1"/>
              <a:t>DDRx</a:t>
            </a:r>
            <a:r>
              <a:rPr lang="en-CA" dirty="0"/>
              <a:t> SDRAM Controller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6CA893-D221-4D23-91A0-7162A3D0FC24}"/>
              </a:ext>
            </a:extLst>
          </p:cNvPr>
          <p:cNvCxnSpPr>
            <a:stCxn id="180" idx="3"/>
            <a:endCxn id="82" idx="1"/>
          </p:cNvCxnSpPr>
          <p:nvPr/>
        </p:nvCxnSpPr>
        <p:spPr>
          <a:xfrm>
            <a:off x="7089926" y="4699993"/>
            <a:ext cx="223636" cy="1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2E74898-B877-41F1-8B14-EE967EAB31F2}"/>
              </a:ext>
            </a:extLst>
          </p:cNvPr>
          <p:cNvSpPr/>
          <p:nvPr/>
        </p:nvSpPr>
        <p:spPr>
          <a:xfrm>
            <a:off x="3615353" y="8188325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64 to 128 bit write encoder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D3EB87-6711-43BD-B1E5-914FDE8E7280}"/>
              </a:ext>
            </a:extLst>
          </p:cNvPr>
          <p:cNvCxnSpPr/>
          <p:nvPr/>
        </p:nvCxnSpPr>
        <p:spPr>
          <a:xfrm>
            <a:off x="2094481" y="8543900"/>
            <a:ext cx="1502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6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181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Robert Finch</cp:lastModifiedBy>
  <cp:revision>10</cp:revision>
  <dcterms:created xsi:type="dcterms:W3CDTF">2016-07-28T19:25:09Z</dcterms:created>
  <dcterms:modified xsi:type="dcterms:W3CDTF">2019-04-14T21:12:05Z</dcterms:modified>
</cp:coreProperties>
</file>